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0" r:id="rId4"/>
  </p:sldMasterIdLst>
  <p:notesMasterIdLst>
    <p:notesMasterId r:id="rId33"/>
  </p:notesMasterIdLst>
  <p:handoutMasterIdLst>
    <p:handoutMasterId r:id="rId34"/>
  </p:handoutMasterIdLst>
  <p:sldIdLst>
    <p:sldId id="311" r:id="rId5"/>
    <p:sldId id="261" r:id="rId6"/>
    <p:sldId id="352" r:id="rId7"/>
    <p:sldId id="260" r:id="rId8"/>
    <p:sldId id="409" r:id="rId9"/>
    <p:sldId id="398" r:id="rId10"/>
    <p:sldId id="399" r:id="rId11"/>
    <p:sldId id="400" r:id="rId12"/>
    <p:sldId id="362" r:id="rId13"/>
    <p:sldId id="353" r:id="rId14"/>
    <p:sldId id="410" r:id="rId15"/>
    <p:sldId id="411" r:id="rId16"/>
    <p:sldId id="412" r:id="rId17"/>
    <p:sldId id="354" r:id="rId18"/>
    <p:sldId id="414" r:id="rId19"/>
    <p:sldId id="374" r:id="rId20"/>
    <p:sldId id="401" r:id="rId21"/>
    <p:sldId id="402" r:id="rId22"/>
    <p:sldId id="403" r:id="rId23"/>
    <p:sldId id="404" r:id="rId24"/>
    <p:sldId id="405" r:id="rId25"/>
    <p:sldId id="357" r:id="rId26"/>
    <p:sldId id="358" r:id="rId27"/>
    <p:sldId id="359" r:id="rId28"/>
    <p:sldId id="360" r:id="rId29"/>
    <p:sldId id="423" r:id="rId30"/>
    <p:sldId id="424" r:id="rId31"/>
    <p:sldId id="3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923"/>
    <a:srgbClr val="FF806C"/>
    <a:srgbClr val="FFEBD1"/>
    <a:srgbClr val="A7D2FF"/>
    <a:srgbClr val="D22626"/>
    <a:srgbClr val="212A6A"/>
    <a:srgbClr val="4F82F1"/>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EA27DF-8593-4989-987E-599F18D6D5F7}" v="1" dt="2025-09-30T14:28:21.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56" autoAdjust="0"/>
    <p:restoredTop sz="94660"/>
  </p:normalViewPr>
  <p:slideViewPr>
    <p:cSldViewPr snapToGrid="0">
      <p:cViewPr varScale="1">
        <p:scale>
          <a:sx n="105" d="100"/>
          <a:sy n="105" d="100"/>
        </p:scale>
        <p:origin x="660"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5A6DCB-DF75-620D-3D12-F91023FB68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DCC6F7E-E78D-C868-F33B-32D52B4F23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7E89B5-D268-AD40-A73D-A5A19165E8C8}" type="datetimeFigureOut">
              <a:rPr lang="en-US" smtClean="0"/>
              <a:t>9/30/2025</a:t>
            </a:fld>
            <a:endParaRPr lang="en-US"/>
          </a:p>
        </p:txBody>
      </p:sp>
      <p:sp>
        <p:nvSpPr>
          <p:cNvPr id="4" name="Footer Placeholder 3">
            <a:extLst>
              <a:ext uri="{FF2B5EF4-FFF2-40B4-BE49-F238E27FC236}">
                <a16:creationId xmlns:a16="http://schemas.microsoft.com/office/drawing/2014/main" id="{FA9EA673-1ECA-2C72-941F-E6615D0EC9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211E727-15FE-730D-80F2-5A667256AC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F5DB42-0515-7F41-91C1-05F1831F4E94}" type="slidenum">
              <a:rPr lang="en-US" smtClean="0"/>
              <a:t>‹#›</a:t>
            </a:fld>
            <a:endParaRPr lang="en-US"/>
          </a:p>
        </p:txBody>
      </p:sp>
    </p:spTree>
    <p:extLst>
      <p:ext uri="{BB962C8B-B14F-4D97-AF65-F5344CB8AC3E}">
        <p14:creationId xmlns:p14="http://schemas.microsoft.com/office/powerpoint/2010/main" val="868534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520EF-663C-164A-8011-0C4EB5ACDB33}"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FC63B-70AD-E14E-B4EE-B60A8819530B}" type="slidenum">
              <a:rPr lang="en-US" smtClean="0"/>
              <a:t>‹#›</a:t>
            </a:fld>
            <a:endParaRPr lang="en-US"/>
          </a:p>
        </p:txBody>
      </p:sp>
    </p:spTree>
    <p:extLst>
      <p:ext uri="{BB962C8B-B14F-4D97-AF65-F5344CB8AC3E}">
        <p14:creationId xmlns:p14="http://schemas.microsoft.com/office/powerpoint/2010/main" val="2441077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DE8AC0-FB36-824C-B4CB-356FF144E21E}" type="slidenum">
              <a:rPr lang="en-US" smtClean="0"/>
              <a:t>5</a:t>
            </a:fld>
            <a:endParaRPr lang="en-US"/>
          </a:p>
        </p:txBody>
      </p:sp>
    </p:spTree>
    <p:extLst>
      <p:ext uri="{BB962C8B-B14F-4D97-AF65-F5344CB8AC3E}">
        <p14:creationId xmlns:p14="http://schemas.microsoft.com/office/powerpoint/2010/main" val="330937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DE8AC0-FB36-824C-B4CB-356FF144E21E}" type="slidenum">
              <a:rPr lang="en-US" smtClean="0"/>
              <a:t>6</a:t>
            </a:fld>
            <a:endParaRPr lang="en-US"/>
          </a:p>
        </p:txBody>
      </p:sp>
    </p:spTree>
    <p:extLst>
      <p:ext uri="{BB962C8B-B14F-4D97-AF65-F5344CB8AC3E}">
        <p14:creationId xmlns:p14="http://schemas.microsoft.com/office/powerpoint/2010/main" val="247615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754FC63B-70AD-E14E-B4EE-B60A8819530B}" type="slidenum">
              <a:rPr lang="en-US" smtClean="0"/>
              <a:t>9</a:t>
            </a:fld>
            <a:endParaRPr lang="en-US"/>
          </a:p>
        </p:txBody>
      </p:sp>
    </p:spTree>
    <p:extLst>
      <p:ext uri="{BB962C8B-B14F-4D97-AF65-F5344CB8AC3E}">
        <p14:creationId xmlns:p14="http://schemas.microsoft.com/office/powerpoint/2010/main" val="11666120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 Blue 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0A7167-F2D3-98A9-D595-DC61E2419E3C}"/>
              </a:ext>
            </a:extLst>
          </p:cNvPr>
          <p:cNvSpPr>
            <a:spLocks noGrp="1"/>
          </p:cNvSpPr>
          <p:nvPr>
            <p:ph type="pic" sz="quarter" idx="13" hasCustomPrompt="1"/>
          </p:nvPr>
        </p:nvSpPr>
        <p:spPr>
          <a:xfrm>
            <a:off x="6419125" y="-5348"/>
            <a:ext cx="5772875" cy="6863348"/>
          </a:xfrm>
          <a:custGeom>
            <a:avLst/>
            <a:gdLst>
              <a:gd name="connsiteX0" fmla="*/ 0 w 5748812"/>
              <a:gd name="connsiteY0" fmla="*/ 0 h 6858000"/>
              <a:gd name="connsiteX1" fmla="*/ 5748812 w 5748812"/>
              <a:gd name="connsiteY1" fmla="*/ 0 h 6858000"/>
              <a:gd name="connsiteX2" fmla="*/ 5748812 w 5748812"/>
              <a:gd name="connsiteY2" fmla="*/ 6858000 h 6858000"/>
              <a:gd name="connsiteX3" fmla="*/ 0 w 5748812"/>
              <a:gd name="connsiteY3" fmla="*/ 6858000 h 6858000"/>
              <a:gd name="connsiteX4" fmla="*/ 0 w 5748812"/>
              <a:gd name="connsiteY4" fmla="*/ 0 h 6858000"/>
              <a:gd name="connsiteX0" fmla="*/ 0 w 5748812"/>
              <a:gd name="connsiteY0" fmla="*/ 0 h 6858000"/>
              <a:gd name="connsiteX1" fmla="*/ 5748812 w 5748812"/>
              <a:gd name="connsiteY1" fmla="*/ 0 h 6858000"/>
              <a:gd name="connsiteX2" fmla="*/ 5748812 w 5748812"/>
              <a:gd name="connsiteY2" fmla="*/ 6858000 h 6858000"/>
              <a:gd name="connsiteX3" fmla="*/ 0 w 5748812"/>
              <a:gd name="connsiteY3" fmla="*/ 6858000 h 6858000"/>
              <a:gd name="connsiteX4" fmla="*/ 0 w 5748812"/>
              <a:gd name="connsiteY4" fmla="*/ 0 h 6858000"/>
              <a:gd name="connsiteX0" fmla="*/ 4699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4699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66106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66106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0 h 6863348"/>
              <a:gd name="connsiteX1" fmla="*/ 5772875 w 5772875"/>
              <a:gd name="connsiteY1" fmla="*/ 5348 h 6863348"/>
              <a:gd name="connsiteX2" fmla="*/ 5772875 w 5772875"/>
              <a:gd name="connsiteY2" fmla="*/ 6863348 h 6863348"/>
              <a:gd name="connsiteX3" fmla="*/ 0 w 5772875"/>
              <a:gd name="connsiteY3" fmla="*/ 6863348 h 6863348"/>
              <a:gd name="connsiteX4" fmla="*/ 390358 w 5772875"/>
              <a:gd name="connsiteY4" fmla="*/ 0 h 6863348"/>
              <a:gd name="connsiteX0" fmla="*/ 390358 w 5772875"/>
              <a:gd name="connsiteY0" fmla="*/ 0 h 6863348"/>
              <a:gd name="connsiteX1" fmla="*/ 5772875 w 5772875"/>
              <a:gd name="connsiteY1" fmla="*/ 5348 h 6863348"/>
              <a:gd name="connsiteX2" fmla="*/ 5772875 w 5772875"/>
              <a:gd name="connsiteY2" fmla="*/ 6863348 h 6863348"/>
              <a:gd name="connsiteX3" fmla="*/ 0 w 5772875"/>
              <a:gd name="connsiteY3" fmla="*/ 6863348 h 6863348"/>
              <a:gd name="connsiteX4" fmla="*/ 390358 w 5772875"/>
              <a:gd name="connsiteY4" fmla="*/ 0 h 6863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875" h="6863348">
                <a:moveTo>
                  <a:pt x="390358" y="0"/>
                </a:moveTo>
                <a:lnTo>
                  <a:pt x="5772875" y="5348"/>
                </a:lnTo>
                <a:lnTo>
                  <a:pt x="5772875" y="6863348"/>
                </a:lnTo>
                <a:lnTo>
                  <a:pt x="0" y="6863348"/>
                </a:lnTo>
                <a:cubicBezTo>
                  <a:pt x="1397000" y="4594057"/>
                  <a:pt x="1281363" y="1940426"/>
                  <a:pt x="390358" y="0"/>
                </a:cubicBezTo>
                <a:close/>
              </a:path>
            </a:pathLst>
          </a:custGeom>
          <a:solidFill>
            <a:schemeClr val="bg1">
              <a:lumMod val="50000"/>
            </a:schemeClr>
          </a:solidFill>
        </p:spPr>
        <p:txBody>
          <a:bodyPr tIns="2286000" bIns="2651760" anchor="b" anchorCtr="0"/>
          <a:lstStyle>
            <a:lvl1pPr marL="0" indent="0" algn="ctr">
              <a:buNone/>
              <a:defRPr>
                <a:solidFill>
                  <a:schemeClr val="bg1"/>
                </a:solidFill>
              </a:defRPr>
            </a:lvl1pPr>
          </a:lstStyle>
          <a:p>
            <a:r>
              <a:rPr lang="en-US"/>
              <a:t>Click icon to insert an image</a:t>
            </a:r>
          </a:p>
        </p:txBody>
      </p:sp>
      <p:sp>
        <p:nvSpPr>
          <p:cNvPr id="25" name="Freeform 24">
            <a:extLst>
              <a:ext uri="{FF2B5EF4-FFF2-40B4-BE49-F238E27FC236}">
                <a16:creationId xmlns:a16="http://schemas.microsoft.com/office/drawing/2014/main" id="{349717FB-14C0-D339-99AD-50F3683EBCAA}"/>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6D576E-1FC4-02FB-B247-BF2D4920047E}"/>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6EC5085-0580-7A8B-3112-D9508D78761B}"/>
              </a:ext>
            </a:extLst>
          </p:cNvPr>
          <p:cNvSpPr>
            <a:spLocks noGrp="1"/>
          </p:cNvSpPr>
          <p:nvPr>
            <p:ph type="ctrTitle" hasCustomPrompt="1"/>
          </p:nvPr>
        </p:nvSpPr>
        <p:spPr>
          <a:xfrm>
            <a:off x="880535" y="1358724"/>
            <a:ext cx="6096462" cy="2658808"/>
          </a:xfrm>
          <a:noFill/>
          <a:ln w="15875">
            <a:noFill/>
          </a:ln>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4036819"/>
            <a:ext cx="3996267"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D94F691A-151F-F6C1-6A8B-50B97D72200F}"/>
              </a:ext>
            </a:extLst>
          </p:cNvPr>
          <p:cNvGrpSpPr/>
          <p:nvPr/>
        </p:nvGrpSpPr>
        <p:grpSpPr>
          <a:xfrm>
            <a:off x="288648" y="286531"/>
            <a:ext cx="2148866" cy="740990"/>
            <a:chOff x="288648" y="286531"/>
            <a:chExt cx="2148866" cy="740990"/>
          </a:xfrm>
        </p:grpSpPr>
        <p:pic>
          <p:nvPicPr>
            <p:cNvPr id="6" name="Picture 5" descr="A close-up of a logo&#10;&#10;Description automatically generated">
              <a:extLst>
                <a:ext uri="{FF2B5EF4-FFF2-40B4-BE49-F238E27FC236}">
                  <a16:creationId xmlns:a16="http://schemas.microsoft.com/office/drawing/2014/main" id="{F194A0CD-C0F0-4F51-1249-D3309F9C9F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7" name="Picture 6">
              <a:extLst>
                <a:ext uri="{FF2B5EF4-FFF2-40B4-BE49-F238E27FC236}">
                  <a16:creationId xmlns:a16="http://schemas.microsoft.com/office/drawing/2014/main" id="{FAC2B94E-1447-5980-A8A9-6D8F5E504C04}"/>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Tree>
    <p:extLst>
      <p:ext uri="{BB962C8B-B14F-4D97-AF65-F5344CB8AC3E}">
        <p14:creationId xmlns:p14="http://schemas.microsoft.com/office/powerpoint/2010/main" val="2316049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rotWithShape="1">
          <a:blip r:embed="rId2"/>
          <a:srcRect l="28918" r="31785" b="34778"/>
          <a:stretch/>
        </p:blipFill>
        <p:spPr>
          <a:xfrm>
            <a:off x="5995446" y="0"/>
            <a:ext cx="6196553" cy="6857998"/>
          </a:xfrm>
          <a:prstGeom prst="rect">
            <a:avLst/>
          </a:prstGeom>
        </p:spPr>
      </p:pic>
      <p:sp>
        <p:nvSpPr>
          <p:cNvPr id="16" name="Freeform 15">
            <a:extLst>
              <a:ext uri="{FF2B5EF4-FFF2-40B4-BE49-F238E27FC236}">
                <a16:creationId xmlns:a16="http://schemas.microsoft.com/office/drawing/2014/main" id="{8C7EB321-6217-5B64-588E-86298E64EDEE}"/>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BCFB4D3-3E04-A72F-7B88-8E566092E5FF}"/>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F0C1B4B7-E7B5-4519-BD5E-F86125836A6C}"/>
              </a:ext>
            </a:extLst>
          </p:cNvPr>
          <p:cNvGrpSpPr/>
          <p:nvPr/>
        </p:nvGrpSpPr>
        <p:grpSpPr>
          <a:xfrm>
            <a:off x="288648" y="286531"/>
            <a:ext cx="2148866" cy="740990"/>
            <a:chOff x="288648" y="286531"/>
            <a:chExt cx="2148866" cy="740990"/>
          </a:xfrm>
        </p:grpSpPr>
        <p:pic>
          <p:nvPicPr>
            <p:cNvPr id="21" name="Picture 20" descr="A close-up of a logo&#10;&#10;Description automatically generated">
              <a:extLst>
                <a:ext uri="{FF2B5EF4-FFF2-40B4-BE49-F238E27FC236}">
                  <a16:creationId xmlns:a16="http://schemas.microsoft.com/office/drawing/2014/main" id="{408DBEF3-DB5E-ADAD-5AD1-799DD6819B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2" name="Picture 21">
              <a:extLst>
                <a:ext uri="{FF2B5EF4-FFF2-40B4-BE49-F238E27FC236}">
                  <a16:creationId xmlns:a16="http://schemas.microsoft.com/office/drawing/2014/main" id="{4FA7194A-8F97-13EF-C559-723684B9D8A6}"/>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3" name="Title 1">
            <a:extLst>
              <a:ext uri="{FF2B5EF4-FFF2-40B4-BE49-F238E27FC236}">
                <a16:creationId xmlns:a16="http://schemas.microsoft.com/office/drawing/2014/main" id="{03A50612-173B-E013-1A74-3A60E0189655}"/>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
        <p:nvSpPr>
          <p:cNvPr id="24" name="Subtitle 2">
            <a:extLst>
              <a:ext uri="{FF2B5EF4-FFF2-40B4-BE49-F238E27FC236}">
                <a16:creationId xmlns:a16="http://schemas.microsoft.com/office/drawing/2014/main" id="{974C1A3A-44B2-C6EA-8467-8C951459BE56}"/>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9430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363" t="341" r="39133" b="1"/>
          <a:stretch/>
        </p:blipFill>
        <p:spPr>
          <a:xfrm flipH="1">
            <a:off x="5995447" y="0"/>
            <a:ext cx="6196553" cy="6858000"/>
          </a:xfrm>
          <a:prstGeom prst="rect">
            <a:avLst/>
          </a:prstGeom>
        </p:spPr>
      </p:pic>
      <p:sp>
        <p:nvSpPr>
          <p:cNvPr id="7" name="Freeform 6">
            <a:extLst>
              <a:ext uri="{FF2B5EF4-FFF2-40B4-BE49-F238E27FC236}">
                <a16:creationId xmlns:a16="http://schemas.microsoft.com/office/drawing/2014/main" id="{0DE681AE-7B2E-47AB-5B50-A34AD29AE85F}"/>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4"/>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568CAA4-7B02-F79A-BDCF-C4ED20E39AD6}"/>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chemeClr val="accent3"/>
          </a:solidFill>
          <a:ln w="12598"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87DF6EF9-50C2-B0A5-72D7-5B415622B114}"/>
              </a:ext>
            </a:extLst>
          </p:cNvPr>
          <p:cNvGrpSpPr/>
          <p:nvPr/>
        </p:nvGrpSpPr>
        <p:grpSpPr>
          <a:xfrm>
            <a:off x="288648" y="286531"/>
            <a:ext cx="2148866" cy="740990"/>
            <a:chOff x="288648" y="286531"/>
            <a:chExt cx="2148866" cy="740990"/>
          </a:xfrm>
        </p:grpSpPr>
        <p:pic>
          <p:nvPicPr>
            <p:cNvPr id="10" name="Picture 9" descr="A close-up of a logo&#10;&#10;Description automatically generated">
              <a:extLst>
                <a:ext uri="{FF2B5EF4-FFF2-40B4-BE49-F238E27FC236}">
                  <a16:creationId xmlns:a16="http://schemas.microsoft.com/office/drawing/2014/main" id="{F2E77468-56DF-D703-4DAE-597A1CC9A2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11" name="Picture 10">
              <a:extLst>
                <a:ext uri="{FF2B5EF4-FFF2-40B4-BE49-F238E27FC236}">
                  <a16:creationId xmlns:a16="http://schemas.microsoft.com/office/drawing/2014/main" id="{C8CED9D5-8828-0F4E-42C8-0249455C13F5}"/>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13" name="Subtitle 2">
            <a:extLst>
              <a:ext uri="{FF2B5EF4-FFF2-40B4-BE49-F238E27FC236}">
                <a16:creationId xmlns:a16="http://schemas.microsoft.com/office/drawing/2014/main" id="{FCFD8CDF-B44D-9AFD-BB83-7277D1383AAB}"/>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145D6E25-70D9-D6D5-BB77-E77DB4FBCD5F}"/>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3442226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6" name="Picture Placeholder 25" descr="A group of women working on a machine&#10;&#10;Description automatically generated">
            <a:extLst>
              <a:ext uri="{FF2B5EF4-FFF2-40B4-BE49-F238E27FC236}">
                <a16:creationId xmlns:a16="http://schemas.microsoft.com/office/drawing/2014/main" id="{366105B1-7533-B9D0-46A0-B95C55BAA2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381" r="33367"/>
          <a:stretch/>
        </p:blipFill>
        <p:spPr>
          <a:xfrm>
            <a:off x="5995446" y="0"/>
            <a:ext cx="6196553" cy="6857997"/>
          </a:xfrm>
          <a:prstGeom prst="rect">
            <a:avLst/>
          </a:prstGeom>
        </p:spPr>
      </p:pic>
      <p:sp>
        <p:nvSpPr>
          <p:cNvPr id="7" name="Freeform 6">
            <a:extLst>
              <a:ext uri="{FF2B5EF4-FFF2-40B4-BE49-F238E27FC236}">
                <a16:creationId xmlns:a16="http://schemas.microsoft.com/office/drawing/2014/main" id="{DB037972-A895-7773-DFB5-846E00583D58}"/>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3"/>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F5DA8E1-32FF-939C-89F5-1550698B6CFB}"/>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F37923"/>
          </a:solidFill>
          <a:ln w="12598" cap="flat">
            <a:no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descr="A close-up of a logo&#10;&#10;Description automatically generated">
            <a:extLst>
              <a:ext uri="{FF2B5EF4-FFF2-40B4-BE49-F238E27FC236}">
                <a16:creationId xmlns:a16="http://schemas.microsoft.com/office/drawing/2014/main" id="{C0923DA7-55D7-C2FF-7AB2-B26B71AF70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 r="-4400" b="625"/>
          <a:stretch/>
        </p:blipFill>
        <p:spPr>
          <a:xfrm>
            <a:off x="288648" y="286533"/>
            <a:ext cx="2243371" cy="736356"/>
          </a:xfrm>
          <a:prstGeom prst="rect">
            <a:avLst/>
          </a:prstGeom>
        </p:spPr>
      </p:pic>
      <p:sp>
        <p:nvSpPr>
          <p:cNvPr id="4" name="Title 1">
            <a:extLst>
              <a:ext uri="{FF2B5EF4-FFF2-40B4-BE49-F238E27FC236}">
                <a16:creationId xmlns:a16="http://schemas.microsoft.com/office/drawing/2014/main" id="{E50D38DC-FC2B-1977-D2E6-4778D124BC77}"/>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2339006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4 Agewell">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26119" t="9532" r="20200" b="1351"/>
          <a:stretch>
            <a:fillRect/>
          </a:stretch>
        </p:blipFill>
        <p:spPr>
          <a:xfrm>
            <a:off x="5995446" y="0"/>
            <a:ext cx="6196553" cy="6857998"/>
          </a:xfrm>
          <a:prstGeom prst="rect">
            <a:avLst/>
          </a:prstGeom>
        </p:spPr>
      </p:pic>
      <p:sp>
        <p:nvSpPr>
          <p:cNvPr id="16" name="Freeform 15">
            <a:extLst>
              <a:ext uri="{FF2B5EF4-FFF2-40B4-BE49-F238E27FC236}">
                <a16:creationId xmlns:a16="http://schemas.microsoft.com/office/drawing/2014/main" id="{8C7EB321-6217-5B64-588E-86298E64EDEE}"/>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BCFB4D3-3E04-A72F-7B88-8E566092E5FF}"/>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F0C1B4B7-E7B5-4519-BD5E-F86125836A6C}"/>
              </a:ext>
            </a:extLst>
          </p:cNvPr>
          <p:cNvGrpSpPr/>
          <p:nvPr/>
        </p:nvGrpSpPr>
        <p:grpSpPr>
          <a:xfrm>
            <a:off x="288648" y="286531"/>
            <a:ext cx="2148866" cy="740990"/>
            <a:chOff x="288648" y="286531"/>
            <a:chExt cx="2148866" cy="740990"/>
          </a:xfrm>
        </p:grpSpPr>
        <p:pic>
          <p:nvPicPr>
            <p:cNvPr id="21" name="Picture 20" descr="A close-up of a logo&#10;&#10;Description automatically generated">
              <a:extLst>
                <a:ext uri="{FF2B5EF4-FFF2-40B4-BE49-F238E27FC236}">
                  <a16:creationId xmlns:a16="http://schemas.microsoft.com/office/drawing/2014/main" id="{408DBEF3-DB5E-ADAD-5AD1-799DD6819B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2" name="Picture 21">
              <a:extLst>
                <a:ext uri="{FF2B5EF4-FFF2-40B4-BE49-F238E27FC236}">
                  <a16:creationId xmlns:a16="http://schemas.microsoft.com/office/drawing/2014/main" id="{4FA7194A-8F97-13EF-C559-723684B9D8A6}"/>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3" name="Title 1">
            <a:extLst>
              <a:ext uri="{FF2B5EF4-FFF2-40B4-BE49-F238E27FC236}">
                <a16:creationId xmlns:a16="http://schemas.microsoft.com/office/drawing/2014/main" id="{03A50612-173B-E013-1A74-3A60E0189655}"/>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
        <p:nvSpPr>
          <p:cNvPr id="24" name="Subtitle 2">
            <a:extLst>
              <a:ext uri="{FF2B5EF4-FFF2-40B4-BE49-F238E27FC236}">
                <a16:creationId xmlns:a16="http://schemas.microsoft.com/office/drawing/2014/main" id="{974C1A3A-44B2-C6EA-8467-8C951459BE56}"/>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1672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5 Bhuantense">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7549" t="785" r="33930" b="2061"/>
          <a:stretch>
            <a:fillRect/>
          </a:stretch>
        </p:blipFill>
        <p:spPr>
          <a:xfrm>
            <a:off x="5894839" y="0"/>
            <a:ext cx="6297161" cy="6858000"/>
          </a:xfrm>
          <a:prstGeom prst="rect">
            <a:avLst/>
          </a:prstGeom>
        </p:spPr>
      </p:pic>
      <p:sp>
        <p:nvSpPr>
          <p:cNvPr id="7" name="Freeform 6">
            <a:extLst>
              <a:ext uri="{FF2B5EF4-FFF2-40B4-BE49-F238E27FC236}">
                <a16:creationId xmlns:a16="http://schemas.microsoft.com/office/drawing/2014/main" id="{0DE681AE-7B2E-47AB-5B50-A34AD29AE85F}"/>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4"/>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568CAA4-7B02-F79A-BDCF-C4ED20E39AD6}"/>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chemeClr val="accent3"/>
          </a:solidFill>
          <a:ln w="12598"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87DF6EF9-50C2-B0A5-72D7-5B415622B114}"/>
              </a:ext>
            </a:extLst>
          </p:cNvPr>
          <p:cNvGrpSpPr/>
          <p:nvPr/>
        </p:nvGrpSpPr>
        <p:grpSpPr>
          <a:xfrm>
            <a:off x="288648" y="286531"/>
            <a:ext cx="2148866" cy="740990"/>
            <a:chOff x="288648" y="286531"/>
            <a:chExt cx="2148866" cy="740990"/>
          </a:xfrm>
        </p:grpSpPr>
        <p:pic>
          <p:nvPicPr>
            <p:cNvPr id="10" name="Picture 9" descr="A close-up of a logo&#10;&#10;Description automatically generated">
              <a:extLst>
                <a:ext uri="{FF2B5EF4-FFF2-40B4-BE49-F238E27FC236}">
                  <a16:creationId xmlns:a16="http://schemas.microsoft.com/office/drawing/2014/main" id="{F2E77468-56DF-D703-4DAE-597A1CC9A2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11" name="Picture 10">
              <a:extLst>
                <a:ext uri="{FF2B5EF4-FFF2-40B4-BE49-F238E27FC236}">
                  <a16:creationId xmlns:a16="http://schemas.microsoft.com/office/drawing/2014/main" id="{C8CED9D5-8828-0F4E-42C8-0249455C13F5}"/>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13" name="Subtitle 2">
            <a:extLst>
              <a:ext uri="{FF2B5EF4-FFF2-40B4-BE49-F238E27FC236}">
                <a16:creationId xmlns:a16="http://schemas.microsoft.com/office/drawing/2014/main" id="{FCFD8CDF-B44D-9AFD-BB83-7277D1383AAB}"/>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145D6E25-70D9-D6D5-BB77-E77DB4FBCD5F}"/>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1820422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6 Bidwell Chem">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18324" t="20482" r="33750"/>
          <a:stretch>
            <a:fillRect/>
          </a:stretch>
        </p:blipFill>
        <p:spPr>
          <a:xfrm>
            <a:off x="5995446" y="0"/>
            <a:ext cx="6196553" cy="6857997"/>
          </a:xfrm>
          <a:prstGeom prst="rect">
            <a:avLst/>
          </a:prstGeom>
        </p:spPr>
      </p:pic>
      <p:sp>
        <p:nvSpPr>
          <p:cNvPr id="7" name="Freeform 6">
            <a:extLst>
              <a:ext uri="{FF2B5EF4-FFF2-40B4-BE49-F238E27FC236}">
                <a16:creationId xmlns:a16="http://schemas.microsoft.com/office/drawing/2014/main" id="{DB037972-A895-7773-DFB5-846E00583D58}"/>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3"/>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F5DA8E1-32FF-939C-89F5-1550698B6CFB}"/>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F37923"/>
          </a:solidFill>
          <a:ln w="12598" cap="flat">
            <a:no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descr="A close-up of a logo&#10;&#10;Description automatically generated">
            <a:extLst>
              <a:ext uri="{FF2B5EF4-FFF2-40B4-BE49-F238E27FC236}">
                <a16:creationId xmlns:a16="http://schemas.microsoft.com/office/drawing/2014/main" id="{C0923DA7-55D7-C2FF-7AB2-B26B71AF70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 r="-4400" b="625"/>
          <a:stretch/>
        </p:blipFill>
        <p:spPr>
          <a:xfrm>
            <a:off x="288648" y="286533"/>
            <a:ext cx="2243371" cy="736356"/>
          </a:xfrm>
          <a:prstGeom prst="rect">
            <a:avLst/>
          </a:prstGeom>
        </p:spPr>
      </p:pic>
      <p:sp>
        <p:nvSpPr>
          <p:cNvPr id="4" name="Title 1">
            <a:extLst>
              <a:ext uri="{FF2B5EF4-FFF2-40B4-BE49-F238E27FC236}">
                <a16:creationId xmlns:a16="http://schemas.microsoft.com/office/drawing/2014/main" id="{E50D38DC-FC2B-1977-D2E6-4778D124BC77}"/>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1874825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7 Bidwell Culinary">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21905" t="938" r="22154" b="6191"/>
          <a:stretch>
            <a:fillRect/>
          </a:stretch>
        </p:blipFill>
        <p:spPr>
          <a:xfrm>
            <a:off x="5995446" y="0"/>
            <a:ext cx="6196553" cy="6857998"/>
          </a:xfrm>
          <a:prstGeom prst="rect">
            <a:avLst/>
          </a:prstGeom>
        </p:spPr>
      </p:pic>
      <p:sp>
        <p:nvSpPr>
          <p:cNvPr id="16" name="Freeform 15">
            <a:extLst>
              <a:ext uri="{FF2B5EF4-FFF2-40B4-BE49-F238E27FC236}">
                <a16:creationId xmlns:a16="http://schemas.microsoft.com/office/drawing/2014/main" id="{8C7EB321-6217-5B64-588E-86298E64EDEE}"/>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BCFB4D3-3E04-A72F-7B88-8E566092E5FF}"/>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F0C1B4B7-E7B5-4519-BD5E-F86125836A6C}"/>
              </a:ext>
            </a:extLst>
          </p:cNvPr>
          <p:cNvGrpSpPr/>
          <p:nvPr/>
        </p:nvGrpSpPr>
        <p:grpSpPr>
          <a:xfrm>
            <a:off x="288648" y="286531"/>
            <a:ext cx="2148866" cy="740990"/>
            <a:chOff x="288648" y="286531"/>
            <a:chExt cx="2148866" cy="740990"/>
          </a:xfrm>
        </p:grpSpPr>
        <p:pic>
          <p:nvPicPr>
            <p:cNvPr id="21" name="Picture 20" descr="A close-up of a logo&#10;&#10;Description automatically generated">
              <a:extLst>
                <a:ext uri="{FF2B5EF4-FFF2-40B4-BE49-F238E27FC236}">
                  <a16:creationId xmlns:a16="http://schemas.microsoft.com/office/drawing/2014/main" id="{408DBEF3-DB5E-ADAD-5AD1-799DD6819B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2" name="Picture 21">
              <a:extLst>
                <a:ext uri="{FF2B5EF4-FFF2-40B4-BE49-F238E27FC236}">
                  <a16:creationId xmlns:a16="http://schemas.microsoft.com/office/drawing/2014/main" id="{4FA7194A-8F97-13EF-C559-723684B9D8A6}"/>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3" name="Title 1">
            <a:extLst>
              <a:ext uri="{FF2B5EF4-FFF2-40B4-BE49-F238E27FC236}">
                <a16:creationId xmlns:a16="http://schemas.microsoft.com/office/drawing/2014/main" id="{03A50612-173B-E013-1A74-3A60E0189655}"/>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
        <p:nvSpPr>
          <p:cNvPr id="24" name="Subtitle 2">
            <a:extLst>
              <a:ext uri="{FF2B5EF4-FFF2-40B4-BE49-F238E27FC236}">
                <a16:creationId xmlns:a16="http://schemas.microsoft.com/office/drawing/2014/main" id="{974C1A3A-44B2-C6EA-8467-8C951459BE56}"/>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67636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8 Bidwell Culinary">
    <p:spTree>
      <p:nvGrpSpPr>
        <p:cNvPr id="1" name=""/>
        <p:cNvGrpSpPr/>
        <p:nvPr/>
      </p:nvGrpSpPr>
      <p:grpSpPr>
        <a:xfrm>
          <a:off x="0" y="0"/>
          <a:ext cx="0" cy="0"/>
          <a:chOff x="0" y="0"/>
          <a:chExt cx="0" cy="0"/>
        </a:xfrm>
      </p:grpSpPr>
      <p:pic>
        <p:nvPicPr>
          <p:cNvPr id="3" name="Picture Placeholder 25">
            <a:extLst>
              <a:ext uri="{FF2B5EF4-FFF2-40B4-BE49-F238E27FC236}">
                <a16:creationId xmlns:a16="http://schemas.microsoft.com/office/drawing/2014/main" id="{3BD7D1C3-8022-CC17-A67F-2C1992CA901F}"/>
              </a:ext>
            </a:extLst>
          </p:cNvPr>
          <p:cNvPicPr>
            <a:picLocks noChangeAspect="1"/>
          </p:cNvPicPr>
          <p:nvPr/>
        </p:nvPicPr>
        <p:blipFill>
          <a:blip r:embed="rId2" cstate="screen">
            <a:extLst>
              <a:ext uri="{28A0092B-C50C-407E-A947-70E740481C1C}">
                <a14:useLocalDpi xmlns:a14="http://schemas.microsoft.com/office/drawing/2010/main"/>
              </a:ext>
            </a:extLst>
          </a:blip>
          <a:srcRect l="3358" r="36372"/>
          <a:stretch>
            <a:fillRect/>
          </a:stretch>
        </p:blipFill>
        <p:spPr>
          <a:xfrm>
            <a:off x="5995446" y="0"/>
            <a:ext cx="6196553" cy="6857998"/>
          </a:xfrm>
          <a:prstGeom prst="rect">
            <a:avLst/>
          </a:prstGeom>
        </p:spPr>
      </p:pic>
      <p:sp>
        <p:nvSpPr>
          <p:cNvPr id="7" name="Freeform 6">
            <a:extLst>
              <a:ext uri="{FF2B5EF4-FFF2-40B4-BE49-F238E27FC236}">
                <a16:creationId xmlns:a16="http://schemas.microsoft.com/office/drawing/2014/main" id="{0DE681AE-7B2E-47AB-5B50-A34AD29AE85F}"/>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4"/>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568CAA4-7B02-F79A-BDCF-C4ED20E39AD6}"/>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chemeClr val="accent3"/>
          </a:solidFill>
          <a:ln w="12598"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87DF6EF9-50C2-B0A5-72D7-5B415622B114}"/>
              </a:ext>
            </a:extLst>
          </p:cNvPr>
          <p:cNvGrpSpPr/>
          <p:nvPr/>
        </p:nvGrpSpPr>
        <p:grpSpPr>
          <a:xfrm>
            <a:off x="288648" y="286531"/>
            <a:ext cx="2148866" cy="740990"/>
            <a:chOff x="288648" y="286531"/>
            <a:chExt cx="2148866" cy="740990"/>
          </a:xfrm>
        </p:grpSpPr>
        <p:pic>
          <p:nvPicPr>
            <p:cNvPr id="10" name="Picture 9" descr="A close-up of a logo&#10;&#10;Description automatically generated">
              <a:extLst>
                <a:ext uri="{FF2B5EF4-FFF2-40B4-BE49-F238E27FC236}">
                  <a16:creationId xmlns:a16="http://schemas.microsoft.com/office/drawing/2014/main" id="{F2E77468-56DF-D703-4DAE-597A1CC9A2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11" name="Picture 10">
              <a:extLst>
                <a:ext uri="{FF2B5EF4-FFF2-40B4-BE49-F238E27FC236}">
                  <a16:creationId xmlns:a16="http://schemas.microsoft.com/office/drawing/2014/main" id="{C8CED9D5-8828-0F4E-42C8-0249455C13F5}"/>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13" name="Subtitle 2">
            <a:extLst>
              <a:ext uri="{FF2B5EF4-FFF2-40B4-BE49-F238E27FC236}">
                <a16:creationId xmlns:a16="http://schemas.microsoft.com/office/drawing/2014/main" id="{FCFD8CDF-B44D-9AFD-BB83-7277D1383AAB}"/>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145D6E25-70D9-D6D5-BB77-E77DB4FBCD5F}"/>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2764707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9 Bidwell MedAssist">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13709" r="27827"/>
          <a:stretch>
            <a:fillRect/>
          </a:stretch>
        </p:blipFill>
        <p:spPr>
          <a:xfrm>
            <a:off x="5995446" y="0"/>
            <a:ext cx="6196553" cy="6857997"/>
          </a:xfrm>
          <a:prstGeom prst="rect">
            <a:avLst/>
          </a:prstGeom>
        </p:spPr>
      </p:pic>
      <p:sp>
        <p:nvSpPr>
          <p:cNvPr id="7" name="Freeform 6">
            <a:extLst>
              <a:ext uri="{FF2B5EF4-FFF2-40B4-BE49-F238E27FC236}">
                <a16:creationId xmlns:a16="http://schemas.microsoft.com/office/drawing/2014/main" id="{DB037972-A895-7773-DFB5-846E00583D58}"/>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3"/>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F5DA8E1-32FF-939C-89F5-1550698B6CFB}"/>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F37923"/>
          </a:solidFill>
          <a:ln w="12598" cap="flat">
            <a:no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descr="A close-up of a logo&#10;&#10;Description automatically generated">
            <a:extLst>
              <a:ext uri="{FF2B5EF4-FFF2-40B4-BE49-F238E27FC236}">
                <a16:creationId xmlns:a16="http://schemas.microsoft.com/office/drawing/2014/main" id="{C0923DA7-55D7-C2FF-7AB2-B26B71AF70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 r="-4400" b="625"/>
          <a:stretch/>
        </p:blipFill>
        <p:spPr>
          <a:xfrm>
            <a:off x="288648" y="286533"/>
            <a:ext cx="2243371" cy="736356"/>
          </a:xfrm>
          <a:prstGeom prst="rect">
            <a:avLst/>
          </a:prstGeom>
        </p:spPr>
      </p:pic>
      <p:sp>
        <p:nvSpPr>
          <p:cNvPr id="4" name="Title 1">
            <a:extLst>
              <a:ext uri="{FF2B5EF4-FFF2-40B4-BE49-F238E27FC236}">
                <a16:creationId xmlns:a16="http://schemas.microsoft.com/office/drawing/2014/main" id="{E50D38DC-FC2B-1977-D2E6-4778D124BC77}"/>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1294273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10 Bidwell Pharm">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13898" t="840" r="21387" b="6723"/>
          <a:stretch>
            <a:fillRect/>
          </a:stretch>
        </p:blipFill>
        <p:spPr>
          <a:xfrm>
            <a:off x="5995446" y="0"/>
            <a:ext cx="6196553" cy="6857998"/>
          </a:xfrm>
          <a:prstGeom prst="rect">
            <a:avLst/>
          </a:prstGeom>
        </p:spPr>
      </p:pic>
      <p:sp>
        <p:nvSpPr>
          <p:cNvPr id="16" name="Freeform 15">
            <a:extLst>
              <a:ext uri="{FF2B5EF4-FFF2-40B4-BE49-F238E27FC236}">
                <a16:creationId xmlns:a16="http://schemas.microsoft.com/office/drawing/2014/main" id="{8C7EB321-6217-5B64-588E-86298E64EDEE}"/>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BCFB4D3-3E04-A72F-7B88-8E566092E5FF}"/>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F0C1B4B7-E7B5-4519-BD5E-F86125836A6C}"/>
              </a:ext>
            </a:extLst>
          </p:cNvPr>
          <p:cNvGrpSpPr/>
          <p:nvPr/>
        </p:nvGrpSpPr>
        <p:grpSpPr>
          <a:xfrm>
            <a:off x="288648" y="286531"/>
            <a:ext cx="2148866" cy="740990"/>
            <a:chOff x="288648" y="286531"/>
            <a:chExt cx="2148866" cy="740990"/>
          </a:xfrm>
        </p:grpSpPr>
        <p:pic>
          <p:nvPicPr>
            <p:cNvPr id="21" name="Picture 20" descr="A close-up of a logo&#10;&#10;Description automatically generated">
              <a:extLst>
                <a:ext uri="{FF2B5EF4-FFF2-40B4-BE49-F238E27FC236}">
                  <a16:creationId xmlns:a16="http://schemas.microsoft.com/office/drawing/2014/main" id="{408DBEF3-DB5E-ADAD-5AD1-799DD6819B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2" name="Picture 21">
              <a:extLst>
                <a:ext uri="{FF2B5EF4-FFF2-40B4-BE49-F238E27FC236}">
                  <a16:creationId xmlns:a16="http://schemas.microsoft.com/office/drawing/2014/main" id="{4FA7194A-8F97-13EF-C559-723684B9D8A6}"/>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3" name="Title 1">
            <a:extLst>
              <a:ext uri="{FF2B5EF4-FFF2-40B4-BE49-F238E27FC236}">
                <a16:creationId xmlns:a16="http://schemas.microsoft.com/office/drawing/2014/main" id="{03A50612-173B-E013-1A74-3A60E0189655}"/>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
        <p:nvSpPr>
          <p:cNvPr id="24" name="Subtitle 2">
            <a:extLst>
              <a:ext uri="{FF2B5EF4-FFF2-40B4-BE49-F238E27FC236}">
                <a16:creationId xmlns:a16="http://schemas.microsoft.com/office/drawing/2014/main" id="{974C1A3A-44B2-C6EA-8467-8C951459BE56}"/>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43297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 Yellow 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0A7167-F2D3-98A9-D595-DC61E2419E3C}"/>
              </a:ext>
            </a:extLst>
          </p:cNvPr>
          <p:cNvSpPr>
            <a:spLocks noGrp="1"/>
          </p:cNvSpPr>
          <p:nvPr>
            <p:ph type="pic" sz="quarter" idx="13" hasCustomPrompt="1"/>
          </p:nvPr>
        </p:nvSpPr>
        <p:spPr>
          <a:xfrm>
            <a:off x="6419125" y="-5348"/>
            <a:ext cx="5772875" cy="6863348"/>
          </a:xfrm>
          <a:custGeom>
            <a:avLst/>
            <a:gdLst>
              <a:gd name="connsiteX0" fmla="*/ 0 w 5748812"/>
              <a:gd name="connsiteY0" fmla="*/ 0 h 6858000"/>
              <a:gd name="connsiteX1" fmla="*/ 5748812 w 5748812"/>
              <a:gd name="connsiteY1" fmla="*/ 0 h 6858000"/>
              <a:gd name="connsiteX2" fmla="*/ 5748812 w 5748812"/>
              <a:gd name="connsiteY2" fmla="*/ 6858000 h 6858000"/>
              <a:gd name="connsiteX3" fmla="*/ 0 w 5748812"/>
              <a:gd name="connsiteY3" fmla="*/ 6858000 h 6858000"/>
              <a:gd name="connsiteX4" fmla="*/ 0 w 5748812"/>
              <a:gd name="connsiteY4" fmla="*/ 0 h 6858000"/>
              <a:gd name="connsiteX0" fmla="*/ 0 w 5748812"/>
              <a:gd name="connsiteY0" fmla="*/ 0 h 6858000"/>
              <a:gd name="connsiteX1" fmla="*/ 5748812 w 5748812"/>
              <a:gd name="connsiteY1" fmla="*/ 0 h 6858000"/>
              <a:gd name="connsiteX2" fmla="*/ 5748812 w 5748812"/>
              <a:gd name="connsiteY2" fmla="*/ 6858000 h 6858000"/>
              <a:gd name="connsiteX3" fmla="*/ 0 w 5748812"/>
              <a:gd name="connsiteY3" fmla="*/ 6858000 h 6858000"/>
              <a:gd name="connsiteX4" fmla="*/ 0 w 5748812"/>
              <a:gd name="connsiteY4" fmla="*/ 0 h 6858000"/>
              <a:gd name="connsiteX0" fmla="*/ 4699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4699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66106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66106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0 h 6863348"/>
              <a:gd name="connsiteX1" fmla="*/ 5772875 w 5772875"/>
              <a:gd name="connsiteY1" fmla="*/ 5348 h 6863348"/>
              <a:gd name="connsiteX2" fmla="*/ 5772875 w 5772875"/>
              <a:gd name="connsiteY2" fmla="*/ 6863348 h 6863348"/>
              <a:gd name="connsiteX3" fmla="*/ 0 w 5772875"/>
              <a:gd name="connsiteY3" fmla="*/ 6863348 h 6863348"/>
              <a:gd name="connsiteX4" fmla="*/ 390358 w 5772875"/>
              <a:gd name="connsiteY4" fmla="*/ 0 h 6863348"/>
              <a:gd name="connsiteX0" fmla="*/ 390358 w 5772875"/>
              <a:gd name="connsiteY0" fmla="*/ 0 h 6863348"/>
              <a:gd name="connsiteX1" fmla="*/ 5772875 w 5772875"/>
              <a:gd name="connsiteY1" fmla="*/ 5348 h 6863348"/>
              <a:gd name="connsiteX2" fmla="*/ 5772875 w 5772875"/>
              <a:gd name="connsiteY2" fmla="*/ 6863348 h 6863348"/>
              <a:gd name="connsiteX3" fmla="*/ 0 w 5772875"/>
              <a:gd name="connsiteY3" fmla="*/ 6863348 h 6863348"/>
              <a:gd name="connsiteX4" fmla="*/ 390358 w 5772875"/>
              <a:gd name="connsiteY4" fmla="*/ 0 h 6863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875" h="6863348">
                <a:moveTo>
                  <a:pt x="390358" y="0"/>
                </a:moveTo>
                <a:lnTo>
                  <a:pt x="5772875" y="5348"/>
                </a:lnTo>
                <a:lnTo>
                  <a:pt x="5772875" y="6863348"/>
                </a:lnTo>
                <a:lnTo>
                  <a:pt x="0" y="6863348"/>
                </a:lnTo>
                <a:cubicBezTo>
                  <a:pt x="1397000" y="4594057"/>
                  <a:pt x="1281363" y="1940426"/>
                  <a:pt x="390358" y="0"/>
                </a:cubicBezTo>
                <a:close/>
              </a:path>
            </a:pathLst>
          </a:custGeom>
          <a:solidFill>
            <a:schemeClr val="bg1">
              <a:lumMod val="50000"/>
            </a:schemeClr>
          </a:solidFill>
        </p:spPr>
        <p:txBody>
          <a:bodyPr tIns="2286000" bIns="2651760" anchor="b" anchorCtr="0"/>
          <a:lstStyle>
            <a:lvl1pPr marL="0" indent="0" algn="ctr">
              <a:buNone/>
              <a:defRPr>
                <a:solidFill>
                  <a:schemeClr val="bg1"/>
                </a:solidFill>
              </a:defRPr>
            </a:lvl1pPr>
          </a:lstStyle>
          <a:p>
            <a:r>
              <a:rPr lang="en-US"/>
              <a:t>Click icon to insert an image</a:t>
            </a:r>
          </a:p>
        </p:txBody>
      </p:sp>
      <p:sp>
        <p:nvSpPr>
          <p:cNvPr id="25" name="Freeform 24">
            <a:extLst>
              <a:ext uri="{FF2B5EF4-FFF2-40B4-BE49-F238E27FC236}">
                <a16:creationId xmlns:a16="http://schemas.microsoft.com/office/drawing/2014/main" id="{349717FB-14C0-D339-99AD-50F3683EBCAA}"/>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3"/>
          </a:solidFill>
          <a:ln w="125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6D576E-1FC4-02FB-B247-BF2D4920047E}"/>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F37923"/>
          </a:solidFill>
          <a:ln w="12598" cap="flat">
            <a:no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4036819"/>
            <a:ext cx="3996267"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close-up of a logo&#10;&#10;Description automatically generated">
            <a:extLst>
              <a:ext uri="{FF2B5EF4-FFF2-40B4-BE49-F238E27FC236}">
                <a16:creationId xmlns:a16="http://schemas.microsoft.com/office/drawing/2014/main" id="{F194A0CD-C0F0-4F51-1249-D3309F9C9F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 t="1" r="-4400" b="625"/>
          <a:stretch/>
        </p:blipFill>
        <p:spPr>
          <a:xfrm>
            <a:off x="288648" y="286533"/>
            <a:ext cx="2243371" cy="736356"/>
          </a:xfrm>
          <a:prstGeom prst="rect">
            <a:avLst/>
          </a:prstGeom>
        </p:spPr>
      </p:pic>
      <p:sp>
        <p:nvSpPr>
          <p:cNvPr id="4" name="Title 1">
            <a:extLst>
              <a:ext uri="{FF2B5EF4-FFF2-40B4-BE49-F238E27FC236}">
                <a16:creationId xmlns:a16="http://schemas.microsoft.com/office/drawing/2014/main" id="{58387197-B235-3DD5-03CB-DC713A5EA644}"/>
              </a:ext>
            </a:extLst>
          </p:cNvPr>
          <p:cNvSpPr>
            <a:spLocks noGrp="1"/>
          </p:cNvSpPr>
          <p:nvPr>
            <p:ph type="ctrTitle" hasCustomPrompt="1"/>
          </p:nvPr>
        </p:nvSpPr>
        <p:spPr>
          <a:xfrm>
            <a:off x="880535" y="1358724"/>
            <a:ext cx="6096462" cy="2658808"/>
          </a:xfrm>
          <a:noFill/>
          <a:ln w="15875">
            <a:noFill/>
          </a:ln>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1210868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11 Bidwell Pharm">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4339" t="2767" r="38730" b="2767"/>
          <a:stretch>
            <a:fillRect/>
          </a:stretch>
        </p:blipFill>
        <p:spPr>
          <a:xfrm>
            <a:off x="5949727" y="0"/>
            <a:ext cx="6242273" cy="6858000"/>
          </a:xfrm>
          <a:prstGeom prst="rect">
            <a:avLst/>
          </a:prstGeom>
        </p:spPr>
      </p:pic>
      <p:sp>
        <p:nvSpPr>
          <p:cNvPr id="7" name="Freeform 6">
            <a:extLst>
              <a:ext uri="{FF2B5EF4-FFF2-40B4-BE49-F238E27FC236}">
                <a16:creationId xmlns:a16="http://schemas.microsoft.com/office/drawing/2014/main" id="{0DE681AE-7B2E-47AB-5B50-A34AD29AE85F}"/>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4"/>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568CAA4-7B02-F79A-BDCF-C4ED20E39AD6}"/>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chemeClr val="accent3"/>
          </a:solidFill>
          <a:ln w="12598"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87DF6EF9-50C2-B0A5-72D7-5B415622B114}"/>
              </a:ext>
            </a:extLst>
          </p:cNvPr>
          <p:cNvGrpSpPr/>
          <p:nvPr/>
        </p:nvGrpSpPr>
        <p:grpSpPr>
          <a:xfrm>
            <a:off x="288648" y="286531"/>
            <a:ext cx="2148866" cy="740990"/>
            <a:chOff x="288648" y="286531"/>
            <a:chExt cx="2148866" cy="740990"/>
          </a:xfrm>
        </p:grpSpPr>
        <p:pic>
          <p:nvPicPr>
            <p:cNvPr id="10" name="Picture 9" descr="A close-up of a logo&#10;&#10;Description automatically generated">
              <a:extLst>
                <a:ext uri="{FF2B5EF4-FFF2-40B4-BE49-F238E27FC236}">
                  <a16:creationId xmlns:a16="http://schemas.microsoft.com/office/drawing/2014/main" id="{F2E77468-56DF-D703-4DAE-597A1CC9A2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11" name="Picture 10">
              <a:extLst>
                <a:ext uri="{FF2B5EF4-FFF2-40B4-BE49-F238E27FC236}">
                  <a16:creationId xmlns:a16="http://schemas.microsoft.com/office/drawing/2014/main" id="{C8CED9D5-8828-0F4E-42C8-0249455C13F5}"/>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13" name="Subtitle 2">
            <a:extLst>
              <a:ext uri="{FF2B5EF4-FFF2-40B4-BE49-F238E27FC236}">
                <a16:creationId xmlns:a16="http://schemas.microsoft.com/office/drawing/2014/main" id="{FCFD8CDF-B44D-9AFD-BB83-7277D1383AAB}"/>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145D6E25-70D9-D6D5-BB77-E77DB4FBCD5F}"/>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1126326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12 Bidwell Pharm">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26618" t="1152" r="16124" b="3838"/>
          <a:stretch>
            <a:fillRect/>
          </a:stretch>
        </p:blipFill>
        <p:spPr>
          <a:xfrm>
            <a:off x="5995446" y="0"/>
            <a:ext cx="6196553" cy="6857997"/>
          </a:xfrm>
          <a:prstGeom prst="rect">
            <a:avLst/>
          </a:prstGeom>
        </p:spPr>
      </p:pic>
      <p:sp>
        <p:nvSpPr>
          <p:cNvPr id="7" name="Freeform 6">
            <a:extLst>
              <a:ext uri="{FF2B5EF4-FFF2-40B4-BE49-F238E27FC236}">
                <a16:creationId xmlns:a16="http://schemas.microsoft.com/office/drawing/2014/main" id="{DB037972-A895-7773-DFB5-846E00583D58}"/>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3"/>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F5DA8E1-32FF-939C-89F5-1550698B6CFB}"/>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F37923"/>
          </a:solidFill>
          <a:ln w="12598" cap="flat">
            <a:no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descr="A close-up of a logo&#10;&#10;Description automatically generated">
            <a:extLst>
              <a:ext uri="{FF2B5EF4-FFF2-40B4-BE49-F238E27FC236}">
                <a16:creationId xmlns:a16="http://schemas.microsoft.com/office/drawing/2014/main" id="{C0923DA7-55D7-C2FF-7AB2-B26B71AF70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 r="-4400" b="625"/>
          <a:stretch/>
        </p:blipFill>
        <p:spPr>
          <a:xfrm>
            <a:off x="288648" y="286533"/>
            <a:ext cx="2243371" cy="736356"/>
          </a:xfrm>
          <a:prstGeom prst="rect">
            <a:avLst/>
          </a:prstGeom>
        </p:spPr>
      </p:pic>
      <p:sp>
        <p:nvSpPr>
          <p:cNvPr id="4" name="Title 1">
            <a:extLst>
              <a:ext uri="{FF2B5EF4-FFF2-40B4-BE49-F238E27FC236}">
                <a16:creationId xmlns:a16="http://schemas.microsoft.com/office/drawing/2014/main" id="{E50D38DC-FC2B-1977-D2E6-4778D124BC77}"/>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3950233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13 EvolvCoaching">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49303" t="2371" r="13765" b="34587"/>
          <a:stretch>
            <a:fillRect/>
          </a:stretch>
        </p:blipFill>
        <p:spPr>
          <a:xfrm>
            <a:off x="5995446" y="0"/>
            <a:ext cx="6196553" cy="6857998"/>
          </a:xfrm>
          <a:prstGeom prst="rect">
            <a:avLst/>
          </a:prstGeom>
        </p:spPr>
      </p:pic>
      <p:sp>
        <p:nvSpPr>
          <p:cNvPr id="16" name="Freeform 15">
            <a:extLst>
              <a:ext uri="{FF2B5EF4-FFF2-40B4-BE49-F238E27FC236}">
                <a16:creationId xmlns:a16="http://schemas.microsoft.com/office/drawing/2014/main" id="{8C7EB321-6217-5B64-588E-86298E64EDEE}"/>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BCFB4D3-3E04-A72F-7B88-8E566092E5FF}"/>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F0C1B4B7-E7B5-4519-BD5E-F86125836A6C}"/>
              </a:ext>
            </a:extLst>
          </p:cNvPr>
          <p:cNvGrpSpPr/>
          <p:nvPr/>
        </p:nvGrpSpPr>
        <p:grpSpPr>
          <a:xfrm>
            <a:off x="288648" y="286531"/>
            <a:ext cx="2148866" cy="740990"/>
            <a:chOff x="288648" y="286531"/>
            <a:chExt cx="2148866" cy="740990"/>
          </a:xfrm>
        </p:grpSpPr>
        <p:pic>
          <p:nvPicPr>
            <p:cNvPr id="21" name="Picture 20" descr="A close-up of a logo&#10;&#10;Description automatically generated">
              <a:extLst>
                <a:ext uri="{FF2B5EF4-FFF2-40B4-BE49-F238E27FC236}">
                  <a16:creationId xmlns:a16="http://schemas.microsoft.com/office/drawing/2014/main" id="{408DBEF3-DB5E-ADAD-5AD1-799DD6819B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2" name="Picture 21">
              <a:extLst>
                <a:ext uri="{FF2B5EF4-FFF2-40B4-BE49-F238E27FC236}">
                  <a16:creationId xmlns:a16="http://schemas.microsoft.com/office/drawing/2014/main" id="{4FA7194A-8F97-13EF-C559-723684B9D8A6}"/>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3" name="Title 1">
            <a:extLst>
              <a:ext uri="{FF2B5EF4-FFF2-40B4-BE49-F238E27FC236}">
                <a16:creationId xmlns:a16="http://schemas.microsoft.com/office/drawing/2014/main" id="{03A50612-173B-E013-1A74-3A60E0189655}"/>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
        <p:nvSpPr>
          <p:cNvPr id="24" name="Subtitle 2">
            <a:extLst>
              <a:ext uri="{FF2B5EF4-FFF2-40B4-BE49-F238E27FC236}">
                <a16:creationId xmlns:a16="http://schemas.microsoft.com/office/drawing/2014/main" id="{974C1A3A-44B2-C6EA-8467-8C951459BE56}"/>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65550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14 EvolvCoaching">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803" r="38515"/>
          <a:stretch>
            <a:fillRect/>
          </a:stretch>
        </p:blipFill>
        <p:spPr>
          <a:xfrm>
            <a:off x="5949727" y="0"/>
            <a:ext cx="6242273" cy="6858000"/>
          </a:xfrm>
          <a:prstGeom prst="rect">
            <a:avLst/>
          </a:prstGeom>
        </p:spPr>
      </p:pic>
      <p:sp>
        <p:nvSpPr>
          <p:cNvPr id="7" name="Freeform 6">
            <a:extLst>
              <a:ext uri="{FF2B5EF4-FFF2-40B4-BE49-F238E27FC236}">
                <a16:creationId xmlns:a16="http://schemas.microsoft.com/office/drawing/2014/main" id="{0DE681AE-7B2E-47AB-5B50-A34AD29AE85F}"/>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4"/>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568CAA4-7B02-F79A-BDCF-C4ED20E39AD6}"/>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chemeClr val="accent3"/>
          </a:solidFill>
          <a:ln w="12598"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87DF6EF9-50C2-B0A5-72D7-5B415622B114}"/>
              </a:ext>
            </a:extLst>
          </p:cNvPr>
          <p:cNvGrpSpPr/>
          <p:nvPr/>
        </p:nvGrpSpPr>
        <p:grpSpPr>
          <a:xfrm>
            <a:off x="288648" y="286531"/>
            <a:ext cx="2148866" cy="740990"/>
            <a:chOff x="288648" y="286531"/>
            <a:chExt cx="2148866" cy="740990"/>
          </a:xfrm>
        </p:grpSpPr>
        <p:pic>
          <p:nvPicPr>
            <p:cNvPr id="10" name="Picture 9" descr="A close-up of a logo&#10;&#10;Description automatically generated">
              <a:extLst>
                <a:ext uri="{FF2B5EF4-FFF2-40B4-BE49-F238E27FC236}">
                  <a16:creationId xmlns:a16="http://schemas.microsoft.com/office/drawing/2014/main" id="{F2E77468-56DF-D703-4DAE-597A1CC9A2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11" name="Picture 10">
              <a:extLst>
                <a:ext uri="{FF2B5EF4-FFF2-40B4-BE49-F238E27FC236}">
                  <a16:creationId xmlns:a16="http://schemas.microsoft.com/office/drawing/2014/main" id="{C8CED9D5-8828-0F4E-42C8-0249455C13F5}"/>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13" name="Subtitle 2">
            <a:extLst>
              <a:ext uri="{FF2B5EF4-FFF2-40B4-BE49-F238E27FC236}">
                <a16:creationId xmlns:a16="http://schemas.microsoft.com/office/drawing/2014/main" id="{FCFD8CDF-B44D-9AFD-BB83-7277D1383AAB}"/>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145D6E25-70D9-D6D5-BB77-E77DB4FBCD5F}"/>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1510261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15 EvolvCoaching">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36812" t="9144" r="30010" b="35195"/>
          <a:stretch>
            <a:fillRect/>
          </a:stretch>
        </p:blipFill>
        <p:spPr>
          <a:xfrm>
            <a:off x="5995446" y="0"/>
            <a:ext cx="6196553" cy="6857997"/>
          </a:xfrm>
          <a:prstGeom prst="rect">
            <a:avLst/>
          </a:prstGeom>
        </p:spPr>
      </p:pic>
      <p:sp>
        <p:nvSpPr>
          <p:cNvPr id="7" name="Freeform 6">
            <a:extLst>
              <a:ext uri="{FF2B5EF4-FFF2-40B4-BE49-F238E27FC236}">
                <a16:creationId xmlns:a16="http://schemas.microsoft.com/office/drawing/2014/main" id="{DB037972-A895-7773-DFB5-846E00583D58}"/>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3"/>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F5DA8E1-32FF-939C-89F5-1550698B6CFB}"/>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F37923"/>
          </a:solidFill>
          <a:ln w="12598" cap="flat">
            <a:no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descr="A close-up of a logo&#10;&#10;Description automatically generated">
            <a:extLst>
              <a:ext uri="{FF2B5EF4-FFF2-40B4-BE49-F238E27FC236}">
                <a16:creationId xmlns:a16="http://schemas.microsoft.com/office/drawing/2014/main" id="{C0923DA7-55D7-C2FF-7AB2-B26B71AF70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 r="-4400" b="625"/>
          <a:stretch/>
        </p:blipFill>
        <p:spPr>
          <a:xfrm>
            <a:off x="288648" y="286533"/>
            <a:ext cx="2243371" cy="736356"/>
          </a:xfrm>
          <a:prstGeom prst="rect">
            <a:avLst/>
          </a:prstGeom>
        </p:spPr>
      </p:pic>
      <p:sp>
        <p:nvSpPr>
          <p:cNvPr id="4" name="Title 1">
            <a:extLst>
              <a:ext uri="{FF2B5EF4-FFF2-40B4-BE49-F238E27FC236}">
                <a16:creationId xmlns:a16="http://schemas.microsoft.com/office/drawing/2014/main" id="{E50D38DC-FC2B-1977-D2E6-4778D124BC77}"/>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2437398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16 IndustrialArt">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43601" t="19371" r="12402" b="7597"/>
          <a:stretch>
            <a:fillRect/>
          </a:stretch>
        </p:blipFill>
        <p:spPr>
          <a:xfrm>
            <a:off x="5995446" y="0"/>
            <a:ext cx="6196553" cy="6857998"/>
          </a:xfrm>
          <a:prstGeom prst="rect">
            <a:avLst/>
          </a:prstGeom>
        </p:spPr>
      </p:pic>
      <p:sp>
        <p:nvSpPr>
          <p:cNvPr id="16" name="Freeform 15">
            <a:extLst>
              <a:ext uri="{FF2B5EF4-FFF2-40B4-BE49-F238E27FC236}">
                <a16:creationId xmlns:a16="http://schemas.microsoft.com/office/drawing/2014/main" id="{8C7EB321-6217-5B64-588E-86298E64EDEE}"/>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BCFB4D3-3E04-A72F-7B88-8E566092E5FF}"/>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F0C1B4B7-E7B5-4519-BD5E-F86125836A6C}"/>
              </a:ext>
            </a:extLst>
          </p:cNvPr>
          <p:cNvGrpSpPr/>
          <p:nvPr/>
        </p:nvGrpSpPr>
        <p:grpSpPr>
          <a:xfrm>
            <a:off x="288648" y="286531"/>
            <a:ext cx="2148866" cy="740990"/>
            <a:chOff x="288648" y="286531"/>
            <a:chExt cx="2148866" cy="740990"/>
          </a:xfrm>
        </p:grpSpPr>
        <p:pic>
          <p:nvPicPr>
            <p:cNvPr id="21" name="Picture 20" descr="A close-up of a logo&#10;&#10;Description automatically generated">
              <a:extLst>
                <a:ext uri="{FF2B5EF4-FFF2-40B4-BE49-F238E27FC236}">
                  <a16:creationId xmlns:a16="http://schemas.microsoft.com/office/drawing/2014/main" id="{408DBEF3-DB5E-ADAD-5AD1-799DD6819B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2" name="Picture 21">
              <a:extLst>
                <a:ext uri="{FF2B5EF4-FFF2-40B4-BE49-F238E27FC236}">
                  <a16:creationId xmlns:a16="http://schemas.microsoft.com/office/drawing/2014/main" id="{4FA7194A-8F97-13EF-C559-723684B9D8A6}"/>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3" name="Title 1">
            <a:extLst>
              <a:ext uri="{FF2B5EF4-FFF2-40B4-BE49-F238E27FC236}">
                <a16:creationId xmlns:a16="http://schemas.microsoft.com/office/drawing/2014/main" id="{03A50612-173B-E013-1A74-3A60E0189655}"/>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
        <p:nvSpPr>
          <p:cNvPr id="24" name="Subtitle 2">
            <a:extLst>
              <a:ext uri="{FF2B5EF4-FFF2-40B4-BE49-F238E27FC236}">
                <a16:creationId xmlns:a16="http://schemas.microsoft.com/office/drawing/2014/main" id="{974C1A3A-44B2-C6EA-8467-8C951459BE56}"/>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65793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17 IndustrialArt">
    <p:spTree>
      <p:nvGrpSpPr>
        <p:cNvPr id="1" name=""/>
        <p:cNvGrpSpPr/>
        <p:nvPr/>
      </p:nvGrpSpPr>
      <p:grpSpPr>
        <a:xfrm>
          <a:off x="0" y="0"/>
          <a:ext cx="0" cy="0"/>
          <a:chOff x="0" y="0"/>
          <a:chExt cx="0" cy="0"/>
        </a:xfrm>
      </p:grpSpPr>
      <p:pic>
        <p:nvPicPr>
          <p:cNvPr id="3" name="Picture Placeholder 25">
            <a:extLst>
              <a:ext uri="{FF2B5EF4-FFF2-40B4-BE49-F238E27FC236}">
                <a16:creationId xmlns:a16="http://schemas.microsoft.com/office/drawing/2014/main" id="{B3C702BA-F9DF-4131-C488-C98A5AC60827}"/>
              </a:ext>
            </a:extLst>
          </p:cNvPr>
          <p:cNvPicPr>
            <a:picLocks noChangeAspect="1"/>
          </p:cNvPicPr>
          <p:nvPr/>
        </p:nvPicPr>
        <p:blipFill>
          <a:blip r:embed="rId2" cstate="screen">
            <a:extLst>
              <a:ext uri="{28A0092B-C50C-407E-A947-70E740481C1C}">
                <a14:useLocalDpi xmlns:a14="http://schemas.microsoft.com/office/drawing/2010/main"/>
              </a:ext>
            </a:extLst>
          </a:blip>
          <a:srcRect l="16834" t="702" r="23353"/>
          <a:stretch>
            <a:fillRect/>
          </a:stretch>
        </p:blipFill>
        <p:spPr>
          <a:xfrm>
            <a:off x="5995446" y="0"/>
            <a:ext cx="6196553" cy="6857998"/>
          </a:xfrm>
          <a:prstGeom prst="rect">
            <a:avLst/>
          </a:prstGeom>
        </p:spPr>
      </p:pic>
      <p:sp>
        <p:nvSpPr>
          <p:cNvPr id="7" name="Freeform 6">
            <a:extLst>
              <a:ext uri="{FF2B5EF4-FFF2-40B4-BE49-F238E27FC236}">
                <a16:creationId xmlns:a16="http://schemas.microsoft.com/office/drawing/2014/main" id="{0DE681AE-7B2E-47AB-5B50-A34AD29AE85F}"/>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4"/>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568CAA4-7B02-F79A-BDCF-C4ED20E39AD6}"/>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chemeClr val="accent3"/>
          </a:solidFill>
          <a:ln w="12598"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87DF6EF9-50C2-B0A5-72D7-5B415622B114}"/>
              </a:ext>
            </a:extLst>
          </p:cNvPr>
          <p:cNvGrpSpPr/>
          <p:nvPr/>
        </p:nvGrpSpPr>
        <p:grpSpPr>
          <a:xfrm>
            <a:off x="288648" y="286531"/>
            <a:ext cx="2148866" cy="740990"/>
            <a:chOff x="288648" y="286531"/>
            <a:chExt cx="2148866" cy="740990"/>
          </a:xfrm>
        </p:grpSpPr>
        <p:pic>
          <p:nvPicPr>
            <p:cNvPr id="10" name="Picture 9" descr="A close-up of a logo&#10;&#10;Description automatically generated">
              <a:extLst>
                <a:ext uri="{FF2B5EF4-FFF2-40B4-BE49-F238E27FC236}">
                  <a16:creationId xmlns:a16="http://schemas.microsoft.com/office/drawing/2014/main" id="{F2E77468-56DF-D703-4DAE-597A1CC9A2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11" name="Picture 10">
              <a:extLst>
                <a:ext uri="{FF2B5EF4-FFF2-40B4-BE49-F238E27FC236}">
                  <a16:creationId xmlns:a16="http://schemas.microsoft.com/office/drawing/2014/main" id="{C8CED9D5-8828-0F4E-42C8-0249455C13F5}"/>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13" name="Subtitle 2">
            <a:extLst>
              <a:ext uri="{FF2B5EF4-FFF2-40B4-BE49-F238E27FC236}">
                <a16:creationId xmlns:a16="http://schemas.microsoft.com/office/drawing/2014/main" id="{FCFD8CDF-B44D-9AFD-BB83-7277D1383AAB}"/>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145D6E25-70D9-D6D5-BB77-E77DB4FBCD5F}"/>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3079114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18 IndustrialArt">
    <p:spTree>
      <p:nvGrpSpPr>
        <p:cNvPr id="1" name=""/>
        <p:cNvGrpSpPr/>
        <p:nvPr/>
      </p:nvGrpSpPr>
      <p:grpSpPr>
        <a:xfrm>
          <a:off x="0" y="0"/>
          <a:ext cx="0" cy="0"/>
          <a:chOff x="0" y="0"/>
          <a:chExt cx="0" cy="0"/>
        </a:xfrm>
      </p:grpSpPr>
      <p:pic>
        <p:nvPicPr>
          <p:cNvPr id="5" name="Picture Placeholder 25">
            <a:extLst>
              <a:ext uri="{FF2B5EF4-FFF2-40B4-BE49-F238E27FC236}">
                <a16:creationId xmlns:a16="http://schemas.microsoft.com/office/drawing/2014/main" id="{1962F9B3-7808-1ECD-0600-D751A1BD4683}"/>
              </a:ext>
            </a:extLst>
          </p:cNvPr>
          <p:cNvPicPr>
            <a:picLocks noChangeAspect="1"/>
          </p:cNvPicPr>
          <p:nvPr/>
        </p:nvPicPr>
        <p:blipFill>
          <a:blip r:embed="rId2" cstate="screen">
            <a:extLst>
              <a:ext uri="{28A0092B-C50C-407E-A947-70E740481C1C}">
                <a14:useLocalDpi xmlns:a14="http://schemas.microsoft.com/office/drawing/2010/main"/>
              </a:ext>
            </a:extLst>
          </a:blip>
          <a:srcRect l="28720" t="14259" r="19251"/>
          <a:stretch>
            <a:fillRect/>
          </a:stretch>
        </p:blipFill>
        <p:spPr>
          <a:xfrm>
            <a:off x="5949727" y="0"/>
            <a:ext cx="6242273" cy="6858000"/>
          </a:xfrm>
          <a:prstGeom prst="rect">
            <a:avLst/>
          </a:prstGeom>
        </p:spPr>
      </p:pic>
      <p:sp>
        <p:nvSpPr>
          <p:cNvPr id="7" name="Freeform 6">
            <a:extLst>
              <a:ext uri="{FF2B5EF4-FFF2-40B4-BE49-F238E27FC236}">
                <a16:creationId xmlns:a16="http://schemas.microsoft.com/office/drawing/2014/main" id="{DB037972-A895-7773-DFB5-846E00583D58}"/>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3"/>
          </a:solidFill>
          <a:ln w="1259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F5DA8E1-32FF-939C-89F5-1550698B6CFB}"/>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F37923"/>
          </a:solidFill>
          <a:ln w="12598" cap="flat">
            <a:no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3870618"/>
            <a:ext cx="5114914"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descr="A close-up of a logo&#10;&#10;Description automatically generated">
            <a:extLst>
              <a:ext uri="{FF2B5EF4-FFF2-40B4-BE49-F238E27FC236}">
                <a16:creationId xmlns:a16="http://schemas.microsoft.com/office/drawing/2014/main" id="{C0923DA7-55D7-C2FF-7AB2-B26B71AF70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 r="-4400" b="625"/>
          <a:stretch/>
        </p:blipFill>
        <p:spPr>
          <a:xfrm>
            <a:off x="288648" y="286533"/>
            <a:ext cx="2243371" cy="736356"/>
          </a:xfrm>
          <a:prstGeom prst="rect">
            <a:avLst/>
          </a:prstGeom>
        </p:spPr>
      </p:pic>
      <p:sp>
        <p:nvSpPr>
          <p:cNvPr id="4" name="Title 1">
            <a:extLst>
              <a:ext uri="{FF2B5EF4-FFF2-40B4-BE49-F238E27FC236}">
                <a16:creationId xmlns:a16="http://schemas.microsoft.com/office/drawing/2014/main" id="{E50D38DC-FC2B-1977-D2E6-4778D124BC77}"/>
              </a:ext>
            </a:extLst>
          </p:cNvPr>
          <p:cNvSpPr>
            <a:spLocks noGrp="1"/>
          </p:cNvSpPr>
          <p:nvPr>
            <p:ph type="ctrTitle" hasCustomPrompt="1"/>
          </p:nvPr>
        </p:nvSpPr>
        <p:spPr>
          <a:xfrm>
            <a:off x="880534" y="1414036"/>
            <a:ext cx="5908573" cy="2622779"/>
          </a:xfrm>
          <a:noFill/>
        </p:spPr>
        <p:txBody>
          <a:bodyPr wrap="square" lIns="274320" tIns="91440" rIns="274320" bIns="91440" anchor="b" anchorCtr="0">
            <a:noAutofit/>
          </a:bodyPr>
          <a:lstStyle>
            <a:lvl1pPr algn="l">
              <a:defRPr sz="6000" b="1" i="0" cap="all" baseline="0">
                <a:ln w="6350">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931397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1L">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207" r="12416" b="35907"/>
          <a:stretch/>
        </p:blipFill>
        <p:spPr>
          <a:xfrm>
            <a:off x="0" y="0"/>
            <a:ext cx="12192000" cy="4910397"/>
          </a:xfrm>
          <a:prstGeom prst="rect">
            <a:avLst/>
          </a:prstGeom>
        </p:spPr>
      </p:pic>
      <p:sp>
        <p:nvSpPr>
          <p:cNvPr id="25" name="Freeform 24">
            <a:extLst>
              <a:ext uri="{FF2B5EF4-FFF2-40B4-BE49-F238E27FC236}">
                <a16:creationId xmlns:a16="http://schemas.microsoft.com/office/drawing/2014/main" id="{9FC24516-8FFC-4964-685F-B35D01EF3EBC}"/>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1"/>
          </a:solidFill>
          <a:ln w="1268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F9F04E1-BA20-6F2E-B9B4-A0D43FEAD4FE}"/>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2"/>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E7F34DBF-00C0-D7DA-EDB6-C80CE39BC1C3}"/>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91CBA943-CAF7-9C22-BBA4-3A86348D25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E20F96EB-5D9D-5E94-F2CB-4026EC67CB31}"/>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1" name="Title 1">
            <a:extLst>
              <a:ext uri="{FF2B5EF4-FFF2-40B4-BE49-F238E27FC236}">
                <a16:creationId xmlns:a16="http://schemas.microsoft.com/office/drawing/2014/main" id="{8D551AE6-15AC-6806-9FC1-B56FB0E869D2}"/>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67997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2L">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rotWithShape="1">
          <a:blip r:embed="rId2"/>
          <a:srcRect t="9227" r="16850" b="38889"/>
          <a:stretch/>
        </p:blipFill>
        <p:spPr>
          <a:xfrm>
            <a:off x="0" y="0"/>
            <a:ext cx="12192000" cy="5059238"/>
          </a:xfrm>
          <a:prstGeom prst="rect">
            <a:avLst/>
          </a:prstGeom>
        </p:spPr>
      </p:pic>
      <p:sp>
        <p:nvSpPr>
          <p:cNvPr id="29" name="Freeform 28">
            <a:extLst>
              <a:ext uri="{FF2B5EF4-FFF2-40B4-BE49-F238E27FC236}">
                <a16:creationId xmlns:a16="http://schemas.microsoft.com/office/drawing/2014/main" id="{0360AE89-CC64-90A4-5FB6-1ECDB94F9984}"/>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4"/>
          </a:solidFill>
          <a:ln w="1268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AD0DAE6-809D-6361-6A41-040483A59A37}"/>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3"/>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880AD8B-E95F-D445-24AA-81A5054BA97B}"/>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1DED971C-ED31-4671-1458-B160AFCB69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78D03005-C109-DADC-E689-67E14855A33E}"/>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2" name="Subtitle 2">
            <a:extLst>
              <a:ext uri="{FF2B5EF4-FFF2-40B4-BE49-F238E27FC236}">
                <a16:creationId xmlns:a16="http://schemas.microsoft.com/office/drawing/2014/main" id="{FFF329CD-D3A9-2919-5F0F-799AD8238E13}"/>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8654CA73-5166-F43A-AF11-D88901835BF5}"/>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192667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 Red 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0A7167-F2D3-98A9-D595-DC61E2419E3C}"/>
              </a:ext>
            </a:extLst>
          </p:cNvPr>
          <p:cNvSpPr>
            <a:spLocks noGrp="1"/>
          </p:cNvSpPr>
          <p:nvPr>
            <p:ph type="pic" sz="quarter" idx="13" hasCustomPrompt="1"/>
          </p:nvPr>
        </p:nvSpPr>
        <p:spPr>
          <a:xfrm>
            <a:off x="6419125" y="-5348"/>
            <a:ext cx="5772875" cy="6863348"/>
          </a:xfrm>
          <a:custGeom>
            <a:avLst/>
            <a:gdLst>
              <a:gd name="connsiteX0" fmla="*/ 0 w 5748812"/>
              <a:gd name="connsiteY0" fmla="*/ 0 h 6858000"/>
              <a:gd name="connsiteX1" fmla="*/ 5748812 w 5748812"/>
              <a:gd name="connsiteY1" fmla="*/ 0 h 6858000"/>
              <a:gd name="connsiteX2" fmla="*/ 5748812 w 5748812"/>
              <a:gd name="connsiteY2" fmla="*/ 6858000 h 6858000"/>
              <a:gd name="connsiteX3" fmla="*/ 0 w 5748812"/>
              <a:gd name="connsiteY3" fmla="*/ 6858000 h 6858000"/>
              <a:gd name="connsiteX4" fmla="*/ 0 w 5748812"/>
              <a:gd name="connsiteY4" fmla="*/ 0 h 6858000"/>
              <a:gd name="connsiteX0" fmla="*/ 0 w 5748812"/>
              <a:gd name="connsiteY0" fmla="*/ 0 h 6858000"/>
              <a:gd name="connsiteX1" fmla="*/ 5748812 w 5748812"/>
              <a:gd name="connsiteY1" fmla="*/ 0 h 6858000"/>
              <a:gd name="connsiteX2" fmla="*/ 5748812 w 5748812"/>
              <a:gd name="connsiteY2" fmla="*/ 6858000 h 6858000"/>
              <a:gd name="connsiteX3" fmla="*/ 0 w 5748812"/>
              <a:gd name="connsiteY3" fmla="*/ 6858000 h 6858000"/>
              <a:gd name="connsiteX4" fmla="*/ 0 w 5748812"/>
              <a:gd name="connsiteY4" fmla="*/ 0 h 6858000"/>
              <a:gd name="connsiteX0" fmla="*/ 4699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4699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30200 w 5748812"/>
              <a:gd name="connsiteY0" fmla="*/ 12700 h 6858000"/>
              <a:gd name="connsiteX1" fmla="*/ 5748812 w 5748812"/>
              <a:gd name="connsiteY1" fmla="*/ 0 h 6858000"/>
              <a:gd name="connsiteX2" fmla="*/ 5748812 w 5748812"/>
              <a:gd name="connsiteY2" fmla="*/ 6858000 h 6858000"/>
              <a:gd name="connsiteX3" fmla="*/ 0 w 5748812"/>
              <a:gd name="connsiteY3" fmla="*/ 6858000 h 6858000"/>
              <a:gd name="connsiteX4" fmla="*/ 330200 w 5748812"/>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12700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354263 w 5772875"/>
              <a:gd name="connsiteY0" fmla="*/ 6684 h 6858000"/>
              <a:gd name="connsiteX1" fmla="*/ 5772875 w 5772875"/>
              <a:gd name="connsiteY1" fmla="*/ 0 h 6858000"/>
              <a:gd name="connsiteX2" fmla="*/ 5772875 w 5772875"/>
              <a:gd name="connsiteY2" fmla="*/ 6858000 h 6858000"/>
              <a:gd name="connsiteX3" fmla="*/ 0 w 5772875"/>
              <a:gd name="connsiteY3" fmla="*/ 6858000 h 6858000"/>
              <a:gd name="connsiteX4" fmla="*/ 354263 w 5772875"/>
              <a:gd name="connsiteY4" fmla="*/ 6684 h 6858000"/>
              <a:gd name="connsiteX0" fmla="*/ 66106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66106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12700 h 6858000"/>
              <a:gd name="connsiteX1" fmla="*/ 5772875 w 5772875"/>
              <a:gd name="connsiteY1" fmla="*/ 0 h 6858000"/>
              <a:gd name="connsiteX2" fmla="*/ 5772875 w 5772875"/>
              <a:gd name="connsiteY2" fmla="*/ 6858000 h 6858000"/>
              <a:gd name="connsiteX3" fmla="*/ 0 w 5772875"/>
              <a:gd name="connsiteY3" fmla="*/ 6858000 h 6858000"/>
              <a:gd name="connsiteX4" fmla="*/ 390358 w 5772875"/>
              <a:gd name="connsiteY4" fmla="*/ 12700 h 6858000"/>
              <a:gd name="connsiteX0" fmla="*/ 390358 w 5772875"/>
              <a:gd name="connsiteY0" fmla="*/ 0 h 6863348"/>
              <a:gd name="connsiteX1" fmla="*/ 5772875 w 5772875"/>
              <a:gd name="connsiteY1" fmla="*/ 5348 h 6863348"/>
              <a:gd name="connsiteX2" fmla="*/ 5772875 w 5772875"/>
              <a:gd name="connsiteY2" fmla="*/ 6863348 h 6863348"/>
              <a:gd name="connsiteX3" fmla="*/ 0 w 5772875"/>
              <a:gd name="connsiteY3" fmla="*/ 6863348 h 6863348"/>
              <a:gd name="connsiteX4" fmla="*/ 390358 w 5772875"/>
              <a:gd name="connsiteY4" fmla="*/ 0 h 6863348"/>
              <a:gd name="connsiteX0" fmla="*/ 390358 w 5772875"/>
              <a:gd name="connsiteY0" fmla="*/ 0 h 6863348"/>
              <a:gd name="connsiteX1" fmla="*/ 5772875 w 5772875"/>
              <a:gd name="connsiteY1" fmla="*/ 5348 h 6863348"/>
              <a:gd name="connsiteX2" fmla="*/ 5772875 w 5772875"/>
              <a:gd name="connsiteY2" fmla="*/ 6863348 h 6863348"/>
              <a:gd name="connsiteX3" fmla="*/ 0 w 5772875"/>
              <a:gd name="connsiteY3" fmla="*/ 6863348 h 6863348"/>
              <a:gd name="connsiteX4" fmla="*/ 390358 w 5772875"/>
              <a:gd name="connsiteY4" fmla="*/ 0 h 6863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875" h="6863348">
                <a:moveTo>
                  <a:pt x="390358" y="0"/>
                </a:moveTo>
                <a:lnTo>
                  <a:pt x="5772875" y="5348"/>
                </a:lnTo>
                <a:lnTo>
                  <a:pt x="5772875" y="6863348"/>
                </a:lnTo>
                <a:lnTo>
                  <a:pt x="0" y="6863348"/>
                </a:lnTo>
                <a:cubicBezTo>
                  <a:pt x="1397000" y="4594057"/>
                  <a:pt x="1281363" y="1940426"/>
                  <a:pt x="390358" y="0"/>
                </a:cubicBezTo>
                <a:close/>
              </a:path>
            </a:pathLst>
          </a:custGeom>
          <a:solidFill>
            <a:schemeClr val="bg1">
              <a:lumMod val="50000"/>
            </a:schemeClr>
          </a:solidFill>
        </p:spPr>
        <p:txBody>
          <a:bodyPr tIns="2286000" bIns="2651760" anchor="b" anchorCtr="0"/>
          <a:lstStyle>
            <a:lvl1pPr marL="0" indent="0" algn="ctr">
              <a:buNone/>
              <a:defRPr>
                <a:solidFill>
                  <a:schemeClr val="bg1"/>
                </a:solidFill>
              </a:defRPr>
            </a:lvl1pPr>
          </a:lstStyle>
          <a:p>
            <a:r>
              <a:rPr lang="en-US"/>
              <a:t>Click icon to insert an image</a:t>
            </a:r>
          </a:p>
        </p:txBody>
      </p:sp>
      <p:sp>
        <p:nvSpPr>
          <p:cNvPr id="25" name="Freeform 24">
            <a:extLst>
              <a:ext uri="{FF2B5EF4-FFF2-40B4-BE49-F238E27FC236}">
                <a16:creationId xmlns:a16="http://schemas.microsoft.com/office/drawing/2014/main" id="{349717FB-14C0-D339-99AD-50F3683EBCAA}"/>
              </a:ext>
            </a:extLst>
          </p:cNvPr>
          <p:cNvSpPr/>
          <p:nvPr/>
        </p:nvSpPr>
        <p:spPr>
          <a:xfrm>
            <a:off x="0"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chemeClr val="accent4"/>
          </a:solidFill>
          <a:ln w="1259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6D576E-1FC4-02FB-B247-BF2D4920047E}"/>
              </a:ext>
            </a:extLst>
          </p:cNvPr>
          <p:cNvSpPr/>
          <p:nvPr/>
        </p:nvSpPr>
        <p:spPr>
          <a:xfrm>
            <a:off x="6112353"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D22626"/>
          </a:solidFill>
          <a:ln w="12598" cap="flat">
            <a:no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880533" y="4036819"/>
            <a:ext cx="3996267" cy="849463"/>
          </a:xfrm>
          <a:noFill/>
        </p:spPr>
        <p:txBody>
          <a:bodyPr wrap="square" lIns="274320" tIns="91440" rIns="274320" bIns="91440" anchor="ctr" anchorCtr="0">
            <a:spAutoFit/>
          </a:bodyPr>
          <a:lstStyle>
            <a:lvl1pPr marL="0" indent="0" algn="l">
              <a:buNone/>
              <a:defRPr sz="2400" b="1" i="0" spc="100" baseline="0">
                <a:solidFill>
                  <a:schemeClr val="bg1"/>
                </a:solidFill>
                <a:latin typeface="+mj-lt"/>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D94F691A-151F-F6C1-6A8B-50B97D72200F}"/>
              </a:ext>
            </a:extLst>
          </p:cNvPr>
          <p:cNvGrpSpPr/>
          <p:nvPr/>
        </p:nvGrpSpPr>
        <p:grpSpPr>
          <a:xfrm>
            <a:off x="288648" y="286531"/>
            <a:ext cx="2148866" cy="740990"/>
            <a:chOff x="288648" y="286531"/>
            <a:chExt cx="2148866" cy="740990"/>
          </a:xfrm>
        </p:grpSpPr>
        <p:pic>
          <p:nvPicPr>
            <p:cNvPr id="6" name="Picture 5" descr="A close-up of a logo&#10;&#10;Description automatically generated">
              <a:extLst>
                <a:ext uri="{FF2B5EF4-FFF2-40B4-BE49-F238E27FC236}">
                  <a16:creationId xmlns:a16="http://schemas.microsoft.com/office/drawing/2014/main" id="{F194A0CD-C0F0-4F51-1249-D3309F9C9F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7" name="Picture 6">
              <a:extLst>
                <a:ext uri="{FF2B5EF4-FFF2-40B4-BE49-F238E27FC236}">
                  <a16:creationId xmlns:a16="http://schemas.microsoft.com/office/drawing/2014/main" id="{FAC2B94E-1447-5980-A8A9-6D8F5E504C04}"/>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4" name="Title 1">
            <a:extLst>
              <a:ext uri="{FF2B5EF4-FFF2-40B4-BE49-F238E27FC236}">
                <a16:creationId xmlns:a16="http://schemas.microsoft.com/office/drawing/2014/main" id="{5E5DC544-F55B-4AAD-CF74-ED61B40C2672}"/>
              </a:ext>
            </a:extLst>
          </p:cNvPr>
          <p:cNvSpPr>
            <a:spLocks noGrp="1"/>
          </p:cNvSpPr>
          <p:nvPr>
            <p:ph type="ctrTitle" hasCustomPrompt="1"/>
          </p:nvPr>
        </p:nvSpPr>
        <p:spPr>
          <a:xfrm>
            <a:off x="880535" y="1358724"/>
            <a:ext cx="6096462" cy="2658808"/>
          </a:xfrm>
          <a:noFill/>
          <a:ln w="15875">
            <a:noFill/>
          </a:ln>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Title example</a:t>
            </a:r>
          </a:p>
        </p:txBody>
      </p:sp>
    </p:spTree>
    <p:extLst>
      <p:ext uri="{BB962C8B-B14F-4D97-AF65-F5344CB8AC3E}">
        <p14:creationId xmlns:p14="http://schemas.microsoft.com/office/powerpoint/2010/main" val="1730430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3L">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rotWithShape="1">
          <a:blip r:embed="rId2"/>
          <a:srcRect t="17316" r="11857" b="29434"/>
          <a:stretch/>
        </p:blipFill>
        <p:spPr>
          <a:xfrm>
            <a:off x="0" y="0"/>
            <a:ext cx="12192000" cy="4910397"/>
          </a:xfrm>
          <a:prstGeom prst="rect">
            <a:avLst/>
          </a:prstGeom>
        </p:spPr>
      </p:pic>
      <p:sp>
        <p:nvSpPr>
          <p:cNvPr id="23" name="Freeform 22">
            <a:extLst>
              <a:ext uri="{FF2B5EF4-FFF2-40B4-BE49-F238E27FC236}">
                <a16:creationId xmlns:a16="http://schemas.microsoft.com/office/drawing/2014/main" id="{9F7AA505-2F32-B534-50A5-AF2B62B9AF28}"/>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3"/>
          </a:solidFill>
          <a:ln w="1268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8D201BD-7B93-7C4B-DAA9-7DDD02E727F6}"/>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rgbClr val="F37923"/>
          </a:solidFill>
          <a:ln w="12687" cap="flat">
            <a:noFill/>
            <a:prstDash val="solid"/>
            <a:miter/>
          </a:ln>
        </p:spPr>
        <p:txBody>
          <a:bodyPr rtlCol="0" anchor="ctr"/>
          <a:lstStyle/>
          <a:p>
            <a:endParaRPr lang="en-US"/>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close-up of a logo&#10;&#10;Description automatically generated">
            <a:extLst>
              <a:ext uri="{FF2B5EF4-FFF2-40B4-BE49-F238E27FC236}">
                <a16:creationId xmlns:a16="http://schemas.microsoft.com/office/drawing/2014/main" id="{9AE8B283-2560-6A14-4480-0E15C418C7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 r="-4400" b="625"/>
          <a:stretch/>
        </p:blipFill>
        <p:spPr>
          <a:xfrm>
            <a:off x="9744620" y="5807087"/>
            <a:ext cx="2243371" cy="736356"/>
          </a:xfrm>
          <a:prstGeom prst="rect">
            <a:avLst/>
          </a:prstGeom>
        </p:spPr>
      </p:pic>
      <p:sp>
        <p:nvSpPr>
          <p:cNvPr id="2" name="Title 1">
            <a:extLst>
              <a:ext uri="{FF2B5EF4-FFF2-40B4-BE49-F238E27FC236}">
                <a16:creationId xmlns:a16="http://schemas.microsoft.com/office/drawing/2014/main" id="{3297F6ED-DF0A-75C2-EC04-24F5CAFD31AD}"/>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2761077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4L Agewell">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3909" t="43516" r="12270" b="5871"/>
          <a:stretch>
            <a:fillRect/>
          </a:stretch>
        </p:blipFill>
        <p:spPr>
          <a:xfrm>
            <a:off x="0" y="0"/>
            <a:ext cx="12192000" cy="4910397"/>
          </a:xfrm>
          <a:prstGeom prst="rect">
            <a:avLst/>
          </a:prstGeom>
        </p:spPr>
      </p:pic>
      <p:sp>
        <p:nvSpPr>
          <p:cNvPr id="25" name="Freeform 24">
            <a:extLst>
              <a:ext uri="{FF2B5EF4-FFF2-40B4-BE49-F238E27FC236}">
                <a16:creationId xmlns:a16="http://schemas.microsoft.com/office/drawing/2014/main" id="{9FC24516-8FFC-4964-685F-B35D01EF3EBC}"/>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1"/>
          </a:solidFill>
          <a:ln w="1268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F9F04E1-BA20-6F2E-B9B4-A0D43FEAD4FE}"/>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2"/>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E7F34DBF-00C0-D7DA-EDB6-C80CE39BC1C3}"/>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91CBA943-CAF7-9C22-BBA4-3A86348D25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E20F96EB-5D9D-5E94-F2CB-4026EC67CB31}"/>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1" name="Title 1">
            <a:extLst>
              <a:ext uri="{FF2B5EF4-FFF2-40B4-BE49-F238E27FC236}">
                <a16:creationId xmlns:a16="http://schemas.microsoft.com/office/drawing/2014/main" id="{8D551AE6-15AC-6806-9FC1-B56FB0E869D2}"/>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9510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5L Bhuantense">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179" t="14020" r="179" b="23736"/>
          <a:stretch>
            <a:fillRect/>
          </a:stretch>
        </p:blipFill>
        <p:spPr>
          <a:xfrm>
            <a:off x="0" y="0"/>
            <a:ext cx="12192000" cy="5059238"/>
          </a:xfrm>
          <a:prstGeom prst="rect">
            <a:avLst/>
          </a:prstGeom>
        </p:spPr>
      </p:pic>
      <p:sp>
        <p:nvSpPr>
          <p:cNvPr id="29" name="Freeform 28">
            <a:extLst>
              <a:ext uri="{FF2B5EF4-FFF2-40B4-BE49-F238E27FC236}">
                <a16:creationId xmlns:a16="http://schemas.microsoft.com/office/drawing/2014/main" id="{0360AE89-CC64-90A4-5FB6-1ECDB94F9984}"/>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4"/>
          </a:solidFill>
          <a:ln w="1268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AD0DAE6-809D-6361-6A41-040483A59A37}"/>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3"/>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880AD8B-E95F-D445-24AA-81A5054BA97B}"/>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1DED971C-ED31-4671-1458-B160AFCB69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78D03005-C109-DADC-E689-67E14855A33E}"/>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2" name="Subtitle 2">
            <a:extLst>
              <a:ext uri="{FF2B5EF4-FFF2-40B4-BE49-F238E27FC236}">
                <a16:creationId xmlns:a16="http://schemas.microsoft.com/office/drawing/2014/main" id="{FFF329CD-D3A9-2919-5F0F-799AD8238E13}"/>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8654CA73-5166-F43A-AF11-D88901835BF5}"/>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2451727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6L Bidwell Chem">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t="19808" b="19808"/>
          <a:stretch/>
        </p:blipFill>
        <p:spPr>
          <a:xfrm>
            <a:off x="0" y="0"/>
            <a:ext cx="12192000" cy="4910397"/>
          </a:xfrm>
          <a:prstGeom prst="rect">
            <a:avLst/>
          </a:prstGeom>
        </p:spPr>
      </p:pic>
      <p:sp>
        <p:nvSpPr>
          <p:cNvPr id="23" name="Freeform 22">
            <a:extLst>
              <a:ext uri="{FF2B5EF4-FFF2-40B4-BE49-F238E27FC236}">
                <a16:creationId xmlns:a16="http://schemas.microsoft.com/office/drawing/2014/main" id="{9F7AA505-2F32-B534-50A5-AF2B62B9AF28}"/>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3"/>
          </a:solidFill>
          <a:ln w="1268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8D201BD-7B93-7C4B-DAA9-7DDD02E727F6}"/>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rgbClr val="F37923"/>
          </a:solidFill>
          <a:ln w="12687" cap="flat">
            <a:noFill/>
            <a:prstDash val="solid"/>
            <a:miter/>
          </a:ln>
        </p:spPr>
        <p:txBody>
          <a:bodyPr rtlCol="0" anchor="ctr"/>
          <a:lstStyle/>
          <a:p>
            <a:endParaRPr lang="en-US"/>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close-up of a logo&#10;&#10;Description automatically generated">
            <a:extLst>
              <a:ext uri="{FF2B5EF4-FFF2-40B4-BE49-F238E27FC236}">
                <a16:creationId xmlns:a16="http://schemas.microsoft.com/office/drawing/2014/main" id="{9AE8B283-2560-6A14-4480-0E15C418C7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 r="-4400" b="625"/>
          <a:stretch/>
        </p:blipFill>
        <p:spPr>
          <a:xfrm>
            <a:off x="9744620" y="5807087"/>
            <a:ext cx="2243371" cy="736356"/>
          </a:xfrm>
          <a:prstGeom prst="rect">
            <a:avLst/>
          </a:prstGeom>
        </p:spPr>
      </p:pic>
      <p:sp>
        <p:nvSpPr>
          <p:cNvPr id="2" name="Title 1">
            <a:extLst>
              <a:ext uri="{FF2B5EF4-FFF2-40B4-BE49-F238E27FC236}">
                <a16:creationId xmlns:a16="http://schemas.microsoft.com/office/drawing/2014/main" id="{3297F6ED-DF0A-75C2-EC04-24F5CAFD31AD}"/>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1885697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7L Bidwell Chem">
    <p:spTree>
      <p:nvGrpSpPr>
        <p:cNvPr id="1" name=""/>
        <p:cNvGrpSpPr/>
        <p:nvPr/>
      </p:nvGrpSpPr>
      <p:grpSpPr>
        <a:xfrm>
          <a:off x="0" y="0"/>
          <a:ext cx="0" cy="0"/>
          <a:chOff x="0" y="0"/>
          <a:chExt cx="0" cy="0"/>
        </a:xfrm>
      </p:grpSpPr>
      <p:pic>
        <p:nvPicPr>
          <p:cNvPr id="2" name="Picture Placeholder 25">
            <a:extLst>
              <a:ext uri="{FF2B5EF4-FFF2-40B4-BE49-F238E27FC236}">
                <a16:creationId xmlns:a16="http://schemas.microsoft.com/office/drawing/2014/main" id="{BBD261E0-EAEA-DB01-ADFB-222205F8BD7C}"/>
              </a:ext>
            </a:extLst>
          </p:cNvPr>
          <p:cNvPicPr>
            <a:picLocks noChangeAspect="1"/>
          </p:cNvPicPr>
          <p:nvPr/>
        </p:nvPicPr>
        <p:blipFill>
          <a:blip r:embed="rId2" cstate="screen">
            <a:extLst>
              <a:ext uri="{28A0092B-C50C-407E-A947-70E740481C1C}">
                <a14:useLocalDpi xmlns:a14="http://schemas.microsoft.com/office/drawing/2010/main"/>
              </a:ext>
            </a:extLst>
          </a:blip>
          <a:srcRect t="18895" b="18895"/>
          <a:stretch/>
        </p:blipFill>
        <p:spPr>
          <a:xfrm flipH="1">
            <a:off x="0" y="0"/>
            <a:ext cx="12192000" cy="5059238"/>
          </a:xfrm>
          <a:prstGeom prst="rect">
            <a:avLst/>
          </a:prstGeom>
        </p:spPr>
      </p:pic>
      <p:sp>
        <p:nvSpPr>
          <p:cNvPr id="25" name="Freeform 24">
            <a:extLst>
              <a:ext uri="{FF2B5EF4-FFF2-40B4-BE49-F238E27FC236}">
                <a16:creationId xmlns:a16="http://schemas.microsoft.com/office/drawing/2014/main" id="{9FC24516-8FFC-4964-685F-B35D01EF3EBC}"/>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1"/>
          </a:solidFill>
          <a:ln w="1268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F9F04E1-BA20-6F2E-B9B4-A0D43FEAD4FE}"/>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2"/>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E7F34DBF-00C0-D7DA-EDB6-C80CE39BC1C3}"/>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91CBA943-CAF7-9C22-BBA4-3A86348D25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E20F96EB-5D9D-5E94-F2CB-4026EC67CB31}"/>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1" name="Title 1">
            <a:extLst>
              <a:ext uri="{FF2B5EF4-FFF2-40B4-BE49-F238E27FC236}">
                <a16:creationId xmlns:a16="http://schemas.microsoft.com/office/drawing/2014/main" id="{8D551AE6-15AC-6806-9FC1-B56FB0E869D2}"/>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36870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8L Bidwell Culinary">
    <p:spTree>
      <p:nvGrpSpPr>
        <p:cNvPr id="1" name=""/>
        <p:cNvGrpSpPr/>
        <p:nvPr/>
      </p:nvGrpSpPr>
      <p:grpSpPr>
        <a:xfrm>
          <a:off x="0" y="0"/>
          <a:ext cx="0" cy="0"/>
          <a:chOff x="0" y="0"/>
          <a:chExt cx="0" cy="0"/>
        </a:xfrm>
      </p:grpSpPr>
      <p:pic>
        <p:nvPicPr>
          <p:cNvPr id="3" name="Picture Placeholder 25">
            <a:extLst>
              <a:ext uri="{FF2B5EF4-FFF2-40B4-BE49-F238E27FC236}">
                <a16:creationId xmlns:a16="http://schemas.microsoft.com/office/drawing/2014/main" id="{8EA59703-5FD1-BB26-1719-1ED2D54025A1}"/>
              </a:ext>
            </a:extLst>
          </p:cNvPr>
          <p:cNvPicPr>
            <a:picLocks noChangeAspect="1"/>
          </p:cNvPicPr>
          <p:nvPr/>
        </p:nvPicPr>
        <p:blipFill>
          <a:blip r:embed="rId2" cstate="screen">
            <a:extLst>
              <a:ext uri="{28A0092B-C50C-407E-A947-70E740481C1C}">
                <a14:useLocalDpi xmlns:a14="http://schemas.microsoft.com/office/drawing/2010/main"/>
              </a:ext>
            </a:extLst>
          </a:blip>
          <a:srcRect t="16642" r="15990" b="32633"/>
          <a:stretch>
            <a:fillRect/>
          </a:stretch>
        </p:blipFill>
        <p:spPr>
          <a:xfrm>
            <a:off x="0" y="0"/>
            <a:ext cx="12192000" cy="4910397"/>
          </a:xfrm>
          <a:prstGeom prst="rect">
            <a:avLst/>
          </a:prstGeom>
        </p:spPr>
      </p:pic>
      <p:sp>
        <p:nvSpPr>
          <p:cNvPr id="29" name="Freeform 28">
            <a:extLst>
              <a:ext uri="{FF2B5EF4-FFF2-40B4-BE49-F238E27FC236}">
                <a16:creationId xmlns:a16="http://schemas.microsoft.com/office/drawing/2014/main" id="{0360AE89-CC64-90A4-5FB6-1ECDB94F9984}"/>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4"/>
          </a:solidFill>
          <a:ln w="1268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AD0DAE6-809D-6361-6A41-040483A59A37}"/>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3"/>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880AD8B-E95F-D445-24AA-81A5054BA97B}"/>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1DED971C-ED31-4671-1458-B160AFCB69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78D03005-C109-DADC-E689-67E14855A33E}"/>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2" name="Subtitle 2">
            <a:extLst>
              <a:ext uri="{FF2B5EF4-FFF2-40B4-BE49-F238E27FC236}">
                <a16:creationId xmlns:a16="http://schemas.microsoft.com/office/drawing/2014/main" id="{FFF329CD-D3A9-2919-5F0F-799AD8238E13}"/>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8654CA73-5166-F43A-AF11-D88901835BF5}"/>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814291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9L Bidwell MedAssist">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t="8173" b="31929"/>
          <a:stretch>
            <a:fillRect/>
          </a:stretch>
        </p:blipFill>
        <p:spPr>
          <a:xfrm>
            <a:off x="0" y="0"/>
            <a:ext cx="12192000" cy="4910397"/>
          </a:xfrm>
          <a:prstGeom prst="rect">
            <a:avLst/>
          </a:prstGeom>
        </p:spPr>
      </p:pic>
      <p:sp>
        <p:nvSpPr>
          <p:cNvPr id="23" name="Freeform 22">
            <a:extLst>
              <a:ext uri="{FF2B5EF4-FFF2-40B4-BE49-F238E27FC236}">
                <a16:creationId xmlns:a16="http://schemas.microsoft.com/office/drawing/2014/main" id="{9F7AA505-2F32-B534-50A5-AF2B62B9AF28}"/>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3"/>
          </a:solidFill>
          <a:ln w="1268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8D201BD-7B93-7C4B-DAA9-7DDD02E727F6}"/>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rgbClr val="F37923"/>
          </a:solidFill>
          <a:ln w="12687" cap="flat">
            <a:noFill/>
            <a:prstDash val="solid"/>
            <a:miter/>
          </a:ln>
        </p:spPr>
        <p:txBody>
          <a:bodyPr rtlCol="0" anchor="ctr"/>
          <a:lstStyle/>
          <a:p>
            <a:endParaRPr lang="en-US"/>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close-up of a logo&#10;&#10;Description automatically generated">
            <a:extLst>
              <a:ext uri="{FF2B5EF4-FFF2-40B4-BE49-F238E27FC236}">
                <a16:creationId xmlns:a16="http://schemas.microsoft.com/office/drawing/2014/main" id="{9AE8B283-2560-6A14-4480-0E15C418C7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 r="-4400" b="625"/>
          <a:stretch/>
        </p:blipFill>
        <p:spPr>
          <a:xfrm>
            <a:off x="9744620" y="5807087"/>
            <a:ext cx="2243371" cy="736356"/>
          </a:xfrm>
          <a:prstGeom prst="rect">
            <a:avLst/>
          </a:prstGeom>
        </p:spPr>
      </p:pic>
      <p:sp>
        <p:nvSpPr>
          <p:cNvPr id="2" name="Title 1">
            <a:extLst>
              <a:ext uri="{FF2B5EF4-FFF2-40B4-BE49-F238E27FC236}">
                <a16:creationId xmlns:a16="http://schemas.microsoft.com/office/drawing/2014/main" id="{3297F6ED-DF0A-75C2-EC04-24F5CAFD31AD}"/>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120118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10L Bidwell MedAssist">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249" t="14846" r="5483" b="28235"/>
          <a:stretch>
            <a:fillRect/>
          </a:stretch>
        </p:blipFill>
        <p:spPr>
          <a:xfrm>
            <a:off x="0" y="0"/>
            <a:ext cx="12192000" cy="4910397"/>
          </a:xfrm>
          <a:prstGeom prst="rect">
            <a:avLst/>
          </a:prstGeom>
        </p:spPr>
      </p:pic>
      <p:sp>
        <p:nvSpPr>
          <p:cNvPr id="25" name="Freeform 24">
            <a:extLst>
              <a:ext uri="{FF2B5EF4-FFF2-40B4-BE49-F238E27FC236}">
                <a16:creationId xmlns:a16="http://schemas.microsoft.com/office/drawing/2014/main" id="{9FC24516-8FFC-4964-685F-B35D01EF3EBC}"/>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1"/>
          </a:solidFill>
          <a:ln w="1268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F9F04E1-BA20-6F2E-B9B4-A0D43FEAD4FE}"/>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2"/>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E7F34DBF-00C0-D7DA-EDB6-C80CE39BC1C3}"/>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91CBA943-CAF7-9C22-BBA4-3A86348D25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E20F96EB-5D9D-5E94-F2CB-4026EC67CB31}"/>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1" name="Title 1">
            <a:extLst>
              <a:ext uri="{FF2B5EF4-FFF2-40B4-BE49-F238E27FC236}">
                <a16:creationId xmlns:a16="http://schemas.microsoft.com/office/drawing/2014/main" id="{8D551AE6-15AC-6806-9FC1-B56FB0E869D2}"/>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32114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11L Bidwell MedAssist">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542" t="5961" r="3279" b="34173"/>
          <a:stretch>
            <a:fillRect/>
          </a:stretch>
        </p:blipFill>
        <p:spPr>
          <a:xfrm>
            <a:off x="0" y="0"/>
            <a:ext cx="12192000" cy="5059238"/>
          </a:xfrm>
          <a:prstGeom prst="rect">
            <a:avLst/>
          </a:prstGeom>
        </p:spPr>
      </p:pic>
      <p:sp>
        <p:nvSpPr>
          <p:cNvPr id="29" name="Freeform 28">
            <a:extLst>
              <a:ext uri="{FF2B5EF4-FFF2-40B4-BE49-F238E27FC236}">
                <a16:creationId xmlns:a16="http://schemas.microsoft.com/office/drawing/2014/main" id="{0360AE89-CC64-90A4-5FB6-1ECDB94F9984}"/>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4"/>
          </a:solidFill>
          <a:ln w="1268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AD0DAE6-809D-6361-6A41-040483A59A37}"/>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3"/>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880AD8B-E95F-D445-24AA-81A5054BA97B}"/>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1DED971C-ED31-4671-1458-B160AFCB69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78D03005-C109-DADC-E689-67E14855A33E}"/>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2" name="Subtitle 2">
            <a:extLst>
              <a:ext uri="{FF2B5EF4-FFF2-40B4-BE49-F238E27FC236}">
                <a16:creationId xmlns:a16="http://schemas.microsoft.com/office/drawing/2014/main" id="{FFF329CD-D3A9-2919-5F0F-799AD8238E13}"/>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8654CA73-5166-F43A-AF11-D88901835BF5}"/>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1992248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12L Bidwell Pharm">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t="19808" b="19808"/>
          <a:stretch/>
        </p:blipFill>
        <p:spPr>
          <a:xfrm>
            <a:off x="0" y="0"/>
            <a:ext cx="12192000" cy="4910397"/>
          </a:xfrm>
          <a:prstGeom prst="rect">
            <a:avLst/>
          </a:prstGeom>
        </p:spPr>
      </p:pic>
      <p:sp>
        <p:nvSpPr>
          <p:cNvPr id="23" name="Freeform 22">
            <a:extLst>
              <a:ext uri="{FF2B5EF4-FFF2-40B4-BE49-F238E27FC236}">
                <a16:creationId xmlns:a16="http://schemas.microsoft.com/office/drawing/2014/main" id="{9F7AA505-2F32-B534-50A5-AF2B62B9AF28}"/>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3"/>
          </a:solidFill>
          <a:ln w="1268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8D201BD-7B93-7C4B-DAA9-7DDD02E727F6}"/>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rgbClr val="F37923"/>
          </a:solidFill>
          <a:ln w="12687" cap="flat">
            <a:noFill/>
            <a:prstDash val="solid"/>
            <a:miter/>
          </a:ln>
        </p:spPr>
        <p:txBody>
          <a:bodyPr rtlCol="0" anchor="ctr"/>
          <a:lstStyle/>
          <a:p>
            <a:endParaRPr lang="en-US"/>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close-up of a logo&#10;&#10;Description automatically generated">
            <a:extLst>
              <a:ext uri="{FF2B5EF4-FFF2-40B4-BE49-F238E27FC236}">
                <a16:creationId xmlns:a16="http://schemas.microsoft.com/office/drawing/2014/main" id="{9AE8B283-2560-6A14-4480-0E15C418C7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 r="-4400" b="625"/>
          <a:stretch/>
        </p:blipFill>
        <p:spPr>
          <a:xfrm>
            <a:off x="9744620" y="5807087"/>
            <a:ext cx="2243371" cy="736356"/>
          </a:xfrm>
          <a:prstGeom prst="rect">
            <a:avLst/>
          </a:prstGeom>
        </p:spPr>
      </p:pic>
      <p:sp>
        <p:nvSpPr>
          <p:cNvPr id="2" name="Title 1">
            <a:extLst>
              <a:ext uri="{FF2B5EF4-FFF2-40B4-BE49-F238E27FC236}">
                <a16:creationId xmlns:a16="http://schemas.microsoft.com/office/drawing/2014/main" id="{3297F6ED-DF0A-75C2-EC04-24F5CAFD31AD}"/>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3514332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 Landscape Blue Title Slide">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716BC001-E08F-6F04-EC58-E8F33475F33C}"/>
              </a:ext>
            </a:extLst>
          </p:cNvPr>
          <p:cNvSpPr>
            <a:spLocks noGrp="1"/>
          </p:cNvSpPr>
          <p:nvPr>
            <p:ph type="pic" sz="quarter" idx="14"/>
          </p:nvPr>
        </p:nvSpPr>
        <p:spPr>
          <a:xfrm>
            <a:off x="-14516" y="0"/>
            <a:ext cx="12206515" cy="4833257"/>
          </a:xfrm>
          <a:custGeom>
            <a:avLst/>
            <a:gdLst>
              <a:gd name="connsiteX0" fmla="*/ 0 w 12206515"/>
              <a:gd name="connsiteY0" fmla="*/ 0 h 4833257"/>
              <a:gd name="connsiteX1" fmla="*/ 12206515 w 12206515"/>
              <a:gd name="connsiteY1" fmla="*/ 0 h 4833257"/>
              <a:gd name="connsiteX2" fmla="*/ 12206515 w 12206515"/>
              <a:gd name="connsiteY2" fmla="*/ 4833257 h 4833257"/>
              <a:gd name="connsiteX3" fmla="*/ 0 w 12206515"/>
              <a:gd name="connsiteY3" fmla="*/ 4833257 h 4833257"/>
              <a:gd name="connsiteX4" fmla="*/ 0 w 12206515"/>
              <a:gd name="connsiteY4" fmla="*/ 0 h 4833257"/>
              <a:gd name="connsiteX0" fmla="*/ 29029 w 12235544"/>
              <a:gd name="connsiteY0" fmla="*/ 0 h 4833257"/>
              <a:gd name="connsiteX1" fmla="*/ 12235544 w 12235544"/>
              <a:gd name="connsiteY1" fmla="*/ 0 h 4833257"/>
              <a:gd name="connsiteX2" fmla="*/ 12235544 w 12235544"/>
              <a:gd name="connsiteY2" fmla="*/ 4833257 h 4833257"/>
              <a:gd name="connsiteX3" fmla="*/ 0 w 12235544"/>
              <a:gd name="connsiteY3" fmla="*/ 2307771 h 4833257"/>
              <a:gd name="connsiteX4" fmla="*/ 29029 w 12235544"/>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3607 w 12206515"/>
              <a:gd name="connsiteY3" fmla="*/ 3347810 h 4833257"/>
              <a:gd name="connsiteX4" fmla="*/ 0 w 12206515"/>
              <a:gd name="connsiteY4" fmla="*/ 0 h 483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5" h="4833257">
                <a:moveTo>
                  <a:pt x="0" y="0"/>
                </a:moveTo>
                <a:lnTo>
                  <a:pt x="12206515" y="0"/>
                </a:lnTo>
                <a:lnTo>
                  <a:pt x="12206515" y="4833257"/>
                </a:lnTo>
                <a:cubicBezTo>
                  <a:pt x="8291287" y="3096078"/>
                  <a:pt x="3773715" y="2652031"/>
                  <a:pt x="13607" y="3347810"/>
                </a:cubicBezTo>
                <a:cubicBezTo>
                  <a:pt x="9071" y="2231873"/>
                  <a:pt x="4536" y="1115937"/>
                  <a:pt x="0" y="0"/>
                </a:cubicBezTo>
                <a:close/>
              </a:path>
            </a:pathLst>
          </a:custGeo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25" name="Freeform 24">
            <a:extLst>
              <a:ext uri="{FF2B5EF4-FFF2-40B4-BE49-F238E27FC236}">
                <a16:creationId xmlns:a16="http://schemas.microsoft.com/office/drawing/2014/main" id="{9FC24516-8FFC-4964-685F-B35D01EF3EBC}"/>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1"/>
          </a:solidFill>
          <a:ln w="1268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F9F04E1-BA20-6F2E-B9B4-A0D43FEAD4FE}"/>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2"/>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E7F34DBF-00C0-D7DA-EDB6-C80CE39BC1C3}"/>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91CBA943-CAF7-9C22-BBA4-3A86348D25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E20F96EB-5D9D-5E94-F2CB-4026EC67CB3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1" name="Title 1">
            <a:extLst>
              <a:ext uri="{FF2B5EF4-FFF2-40B4-BE49-F238E27FC236}">
                <a16:creationId xmlns:a16="http://schemas.microsoft.com/office/drawing/2014/main" id="{8D551AE6-15AC-6806-9FC1-B56FB0E869D2}"/>
              </a:ext>
            </a:extLst>
          </p:cNvPr>
          <p:cNvSpPr>
            <a:spLocks noGrp="1"/>
          </p:cNvSpPr>
          <p:nvPr>
            <p:ph type="ctrTitle" hasCustomPrompt="1"/>
          </p:nvPr>
        </p:nvSpPr>
        <p:spPr>
          <a:xfrm>
            <a:off x="88053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88053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7599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13L Bidwell Pharm">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t="5413" b="34204"/>
          <a:stretch>
            <a:fillRect/>
          </a:stretch>
        </p:blipFill>
        <p:spPr>
          <a:xfrm>
            <a:off x="0" y="0"/>
            <a:ext cx="12192000" cy="4910397"/>
          </a:xfrm>
          <a:prstGeom prst="rect">
            <a:avLst/>
          </a:prstGeom>
        </p:spPr>
      </p:pic>
      <p:sp>
        <p:nvSpPr>
          <p:cNvPr id="25" name="Freeform 24">
            <a:extLst>
              <a:ext uri="{FF2B5EF4-FFF2-40B4-BE49-F238E27FC236}">
                <a16:creationId xmlns:a16="http://schemas.microsoft.com/office/drawing/2014/main" id="{9FC24516-8FFC-4964-685F-B35D01EF3EBC}"/>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1"/>
          </a:solidFill>
          <a:ln w="1268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F9F04E1-BA20-6F2E-B9B4-A0D43FEAD4FE}"/>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2"/>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E7F34DBF-00C0-D7DA-EDB6-C80CE39BC1C3}"/>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91CBA943-CAF7-9C22-BBA4-3A86348D25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E20F96EB-5D9D-5E94-F2CB-4026EC67CB31}"/>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1" name="Title 1">
            <a:extLst>
              <a:ext uri="{FF2B5EF4-FFF2-40B4-BE49-F238E27FC236}">
                <a16:creationId xmlns:a16="http://schemas.microsoft.com/office/drawing/2014/main" id="{8D551AE6-15AC-6806-9FC1-B56FB0E869D2}"/>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14046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13L EvolvCoaching">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t="7530" b="36900"/>
          <a:stretch>
            <a:fillRect/>
          </a:stretch>
        </p:blipFill>
        <p:spPr>
          <a:xfrm>
            <a:off x="0" y="0"/>
            <a:ext cx="12192000" cy="5059238"/>
          </a:xfrm>
          <a:prstGeom prst="rect">
            <a:avLst/>
          </a:prstGeom>
        </p:spPr>
      </p:pic>
      <p:sp>
        <p:nvSpPr>
          <p:cNvPr id="29" name="Freeform 28">
            <a:extLst>
              <a:ext uri="{FF2B5EF4-FFF2-40B4-BE49-F238E27FC236}">
                <a16:creationId xmlns:a16="http://schemas.microsoft.com/office/drawing/2014/main" id="{0360AE89-CC64-90A4-5FB6-1ECDB94F9984}"/>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4"/>
          </a:solidFill>
          <a:ln w="1268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AD0DAE6-809D-6361-6A41-040483A59A37}"/>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3"/>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880AD8B-E95F-D445-24AA-81A5054BA97B}"/>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1DED971C-ED31-4671-1458-B160AFCB69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78D03005-C109-DADC-E689-67E14855A33E}"/>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2" name="Subtitle 2">
            <a:extLst>
              <a:ext uri="{FF2B5EF4-FFF2-40B4-BE49-F238E27FC236}">
                <a16:creationId xmlns:a16="http://schemas.microsoft.com/office/drawing/2014/main" id="{FFF329CD-D3A9-2919-5F0F-799AD8238E13}"/>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8654CA73-5166-F43A-AF11-D88901835BF5}"/>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2767679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14L EvolvCoaching">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11462" t="21504" r="1580" b="26125"/>
          <a:stretch>
            <a:fillRect/>
          </a:stretch>
        </p:blipFill>
        <p:spPr>
          <a:xfrm>
            <a:off x="0" y="0"/>
            <a:ext cx="12192000" cy="4910397"/>
          </a:xfrm>
          <a:prstGeom prst="rect">
            <a:avLst/>
          </a:prstGeom>
        </p:spPr>
      </p:pic>
      <p:sp>
        <p:nvSpPr>
          <p:cNvPr id="23" name="Freeform 22">
            <a:extLst>
              <a:ext uri="{FF2B5EF4-FFF2-40B4-BE49-F238E27FC236}">
                <a16:creationId xmlns:a16="http://schemas.microsoft.com/office/drawing/2014/main" id="{9F7AA505-2F32-B534-50A5-AF2B62B9AF28}"/>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3"/>
          </a:solidFill>
          <a:ln w="1268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8D201BD-7B93-7C4B-DAA9-7DDD02E727F6}"/>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rgbClr val="F37923"/>
          </a:solidFill>
          <a:ln w="12687" cap="flat">
            <a:noFill/>
            <a:prstDash val="solid"/>
            <a:miter/>
          </a:ln>
        </p:spPr>
        <p:txBody>
          <a:bodyPr rtlCol="0" anchor="ctr"/>
          <a:lstStyle/>
          <a:p>
            <a:endParaRPr lang="en-US"/>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close-up of a logo&#10;&#10;Description automatically generated">
            <a:extLst>
              <a:ext uri="{FF2B5EF4-FFF2-40B4-BE49-F238E27FC236}">
                <a16:creationId xmlns:a16="http://schemas.microsoft.com/office/drawing/2014/main" id="{9AE8B283-2560-6A14-4480-0E15C418C7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 r="-4400" b="625"/>
          <a:stretch/>
        </p:blipFill>
        <p:spPr>
          <a:xfrm>
            <a:off x="9744620" y="5807087"/>
            <a:ext cx="2243371" cy="736356"/>
          </a:xfrm>
          <a:prstGeom prst="rect">
            <a:avLst/>
          </a:prstGeom>
        </p:spPr>
      </p:pic>
      <p:sp>
        <p:nvSpPr>
          <p:cNvPr id="2" name="Title 1">
            <a:extLst>
              <a:ext uri="{FF2B5EF4-FFF2-40B4-BE49-F238E27FC236}">
                <a16:creationId xmlns:a16="http://schemas.microsoft.com/office/drawing/2014/main" id="{3297F6ED-DF0A-75C2-EC04-24F5CAFD31AD}"/>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1470505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15L Industrial Art">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a:srcRect t="11696" b="27890"/>
          <a:stretch>
            <a:fillRect/>
          </a:stretch>
        </p:blipFill>
        <p:spPr>
          <a:xfrm>
            <a:off x="0" y="0"/>
            <a:ext cx="12192000" cy="4910397"/>
          </a:xfrm>
          <a:prstGeom prst="rect">
            <a:avLst/>
          </a:prstGeom>
        </p:spPr>
      </p:pic>
      <p:sp>
        <p:nvSpPr>
          <p:cNvPr id="25" name="Freeform 24">
            <a:extLst>
              <a:ext uri="{FF2B5EF4-FFF2-40B4-BE49-F238E27FC236}">
                <a16:creationId xmlns:a16="http://schemas.microsoft.com/office/drawing/2014/main" id="{9FC24516-8FFC-4964-685F-B35D01EF3EBC}"/>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1"/>
          </a:solidFill>
          <a:ln w="1268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F9F04E1-BA20-6F2E-B9B4-A0D43FEAD4FE}"/>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2"/>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E7F34DBF-00C0-D7DA-EDB6-C80CE39BC1C3}"/>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91CBA943-CAF7-9C22-BBA4-3A86348D25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E20F96EB-5D9D-5E94-F2CB-4026EC67CB31}"/>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1" name="Title 1">
            <a:extLst>
              <a:ext uri="{FF2B5EF4-FFF2-40B4-BE49-F238E27FC236}">
                <a16:creationId xmlns:a16="http://schemas.microsoft.com/office/drawing/2014/main" id="{8D551AE6-15AC-6806-9FC1-B56FB0E869D2}"/>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52511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16L Industrial Art">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t="17088" b="20668"/>
          <a:stretch>
            <a:fillRect/>
          </a:stretch>
        </p:blipFill>
        <p:spPr>
          <a:xfrm>
            <a:off x="0" y="0"/>
            <a:ext cx="12192000" cy="5059238"/>
          </a:xfrm>
          <a:prstGeom prst="rect">
            <a:avLst/>
          </a:prstGeom>
        </p:spPr>
      </p:pic>
      <p:sp>
        <p:nvSpPr>
          <p:cNvPr id="29" name="Freeform 28">
            <a:extLst>
              <a:ext uri="{FF2B5EF4-FFF2-40B4-BE49-F238E27FC236}">
                <a16:creationId xmlns:a16="http://schemas.microsoft.com/office/drawing/2014/main" id="{0360AE89-CC64-90A4-5FB6-1ECDB94F9984}"/>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4"/>
          </a:solidFill>
          <a:ln w="1268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AD0DAE6-809D-6361-6A41-040483A59A37}"/>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3"/>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880AD8B-E95F-D445-24AA-81A5054BA97B}"/>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1DED971C-ED31-4671-1458-B160AFCB69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78D03005-C109-DADC-E689-67E14855A33E}"/>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2" name="Subtitle 2">
            <a:extLst>
              <a:ext uri="{FF2B5EF4-FFF2-40B4-BE49-F238E27FC236}">
                <a16:creationId xmlns:a16="http://schemas.microsoft.com/office/drawing/2014/main" id="{FFF329CD-D3A9-2919-5F0F-799AD8238E13}"/>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8654CA73-5166-F43A-AF11-D88901835BF5}"/>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1888071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17L Industrial Art">
    <p:spTree>
      <p:nvGrpSpPr>
        <p:cNvPr id="1" name=""/>
        <p:cNvGrpSpPr/>
        <p:nvPr/>
      </p:nvGrpSpPr>
      <p:grpSpPr>
        <a:xfrm>
          <a:off x="0" y="0"/>
          <a:ext cx="0" cy="0"/>
          <a:chOff x="0" y="0"/>
          <a:chExt cx="0" cy="0"/>
        </a:xfrm>
      </p:grpSpPr>
      <p:pic>
        <p:nvPicPr>
          <p:cNvPr id="6" name="Picture Placeholder 25">
            <a:extLst>
              <a:ext uri="{FF2B5EF4-FFF2-40B4-BE49-F238E27FC236}">
                <a16:creationId xmlns:a16="http://schemas.microsoft.com/office/drawing/2014/main" id="{366105B1-7533-B9D0-46A0-B95C55BAA203}"/>
              </a:ext>
            </a:extLst>
          </p:cNvPr>
          <p:cNvPicPr>
            <a:picLocks noChangeAspect="1"/>
          </p:cNvPicPr>
          <p:nvPr/>
        </p:nvPicPr>
        <p:blipFill>
          <a:blip r:embed="rId2" cstate="screen">
            <a:extLst>
              <a:ext uri="{28A0092B-C50C-407E-A947-70E740481C1C}">
                <a14:useLocalDpi xmlns:a14="http://schemas.microsoft.com/office/drawing/2010/main"/>
              </a:ext>
            </a:extLst>
          </a:blip>
          <a:srcRect l="-119" t="14765" r="119" b="24821"/>
          <a:stretch>
            <a:fillRect/>
          </a:stretch>
        </p:blipFill>
        <p:spPr>
          <a:xfrm>
            <a:off x="0" y="0"/>
            <a:ext cx="12192000" cy="4910397"/>
          </a:xfrm>
          <a:prstGeom prst="rect">
            <a:avLst/>
          </a:prstGeom>
        </p:spPr>
      </p:pic>
      <p:sp>
        <p:nvSpPr>
          <p:cNvPr id="23" name="Freeform 22">
            <a:extLst>
              <a:ext uri="{FF2B5EF4-FFF2-40B4-BE49-F238E27FC236}">
                <a16:creationId xmlns:a16="http://schemas.microsoft.com/office/drawing/2014/main" id="{9F7AA505-2F32-B534-50A5-AF2B62B9AF28}"/>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3"/>
          </a:solidFill>
          <a:ln w="1268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8D201BD-7B93-7C4B-DAA9-7DDD02E727F6}"/>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rgbClr val="F37923"/>
          </a:solidFill>
          <a:ln w="12687" cap="flat">
            <a:noFill/>
            <a:prstDash val="solid"/>
            <a:miter/>
          </a:ln>
        </p:spPr>
        <p:txBody>
          <a:bodyPr rtlCol="0" anchor="ctr"/>
          <a:lstStyle/>
          <a:p>
            <a:endParaRPr lang="en-US"/>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64607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close-up of a logo&#10;&#10;Description automatically generated">
            <a:extLst>
              <a:ext uri="{FF2B5EF4-FFF2-40B4-BE49-F238E27FC236}">
                <a16:creationId xmlns:a16="http://schemas.microsoft.com/office/drawing/2014/main" id="{9AE8B283-2560-6A14-4480-0E15C418C7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 r="-4400" b="625"/>
          <a:stretch/>
        </p:blipFill>
        <p:spPr>
          <a:xfrm>
            <a:off x="9744620" y="5807087"/>
            <a:ext cx="2243371" cy="736356"/>
          </a:xfrm>
          <a:prstGeom prst="rect">
            <a:avLst/>
          </a:prstGeom>
        </p:spPr>
      </p:pic>
      <p:sp>
        <p:nvSpPr>
          <p:cNvPr id="2" name="Title 1">
            <a:extLst>
              <a:ext uri="{FF2B5EF4-FFF2-40B4-BE49-F238E27FC236}">
                <a16:creationId xmlns:a16="http://schemas.microsoft.com/office/drawing/2014/main" id="{3297F6ED-DF0A-75C2-EC04-24F5CAFD31AD}"/>
              </a:ext>
            </a:extLst>
          </p:cNvPr>
          <p:cNvSpPr>
            <a:spLocks noGrp="1"/>
          </p:cNvSpPr>
          <p:nvPr>
            <p:ph type="ctrTitle" hasCustomPrompt="1"/>
          </p:nvPr>
        </p:nvSpPr>
        <p:spPr>
          <a:xfrm>
            <a:off x="646074" y="3033103"/>
            <a:ext cx="8553922" cy="2622779"/>
          </a:xfrm>
          <a:noFill/>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313698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B83C1307-C57D-DC4B-B20E-11AB6059BFB9}" type="datetimeFigureOut">
              <a:rPr lang="en-US" smtClean="0"/>
              <a:t>9/30/2025</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6CFC9FCB-CE2B-764C-8A38-DC2F721FFB35}" type="slidenum">
              <a:rPr lang="en-US" smtClean="0"/>
              <a:t>‹#›</a:t>
            </a:fld>
            <a:endParaRPr lang="en-US"/>
          </a:p>
        </p:txBody>
      </p:sp>
      <p:sp>
        <p:nvSpPr>
          <p:cNvPr id="7" name="Text Placeholder 32">
            <a:extLst>
              <a:ext uri="{FF2B5EF4-FFF2-40B4-BE49-F238E27FC236}">
                <a16:creationId xmlns:a16="http://schemas.microsoft.com/office/drawing/2014/main" id="{EE9AB9B8-88D2-C0D8-C59A-94BF60C5772C}"/>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695221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2_Title and Content">
    <p:bg>
      <p:bgPr>
        <a:solidFill>
          <a:schemeClr val="bg1"/>
        </a:solidFill>
        <a:effectLst/>
      </p:bgPr>
    </p:bg>
    <p:spTree>
      <p:nvGrpSpPr>
        <p:cNvPr id="1" name=""/>
        <p:cNvGrpSpPr/>
        <p:nvPr/>
      </p:nvGrpSpPr>
      <p:grpSpPr>
        <a:xfrm>
          <a:off x="0" y="0"/>
          <a:ext cx="0" cy="0"/>
          <a:chOff x="0" y="0"/>
          <a:chExt cx="0" cy="0"/>
        </a:xfrm>
      </p:grpSpPr>
      <p:sp>
        <p:nvSpPr>
          <p:cNvPr id="82" name="Freeform 81">
            <a:extLst>
              <a:ext uri="{FF2B5EF4-FFF2-40B4-BE49-F238E27FC236}">
                <a16:creationId xmlns:a16="http://schemas.microsoft.com/office/drawing/2014/main" id="{5074A6A9-4C16-1EA7-7454-13EA918EA373}"/>
              </a:ext>
            </a:extLst>
          </p:cNvPr>
          <p:cNvSpPr/>
          <p:nvPr/>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1"/>
          </a:solidFill>
          <a:ln w="12669" cap="flat">
            <a:noFill/>
            <a:prstDash val="solid"/>
            <a:miter/>
          </a:ln>
        </p:spPr>
        <p:txBody>
          <a:bodyPr rtlCol="0" anchor="ctr"/>
          <a:lstStyle/>
          <a:p>
            <a:endParaRPr lang="en-US"/>
          </a:p>
        </p:txBody>
      </p:sp>
      <p:grpSp>
        <p:nvGrpSpPr>
          <p:cNvPr id="87" name="Group 86">
            <a:extLst>
              <a:ext uri="{FF2B5EF4-FFF2-40B4-BE49-F238E27FC236}">
                <a16:creationId xmlns:a16="http://schemas.microsoft.com/office/drawing/2014/main" id="{039D9FA3-63F7-543C-7FFA-05102D587250}"/>
              </a:ext>
            </a:extLst>
          </p:cNvPr>
          <p:cNvGrpSpPr/>
          <p:nvPr/>
        </p:nvGrpSpPr>
        <p:grpSpPr>
          <a:xfrm>
            <a:off x="9585528" y="2449550"/>
            <a:ext cx="2611601" cy="759553"/>
            <a:chOff x="9576101" y="2449550"/>
            <a:chExt cx="2611601" cy="759553"/>
          </a:xfrm>
          <a:solidFill>
            <a:srgbClr val="212A6A"/>
          </a:solidFill>
        </p:grpSpPr>
        <p:sp>
          <p:nvSpPr>
            <p:cNvPr id="83" name="Freeform 82">
              <a:extLst>
                <a:ext uri="{FF2B5EF4-FFF2-40B4-BE49-F238E27FC236}">
                  <a16:creationId xmlns:a16="http://schemas.microsoft.com/office/drawing/2014/main" id="{F704FE5A-BE46-B529-B39D-49D50F8DDEF3}"/>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638A18E8-37B6-8708-7672-64ED276B1ABD}"/>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29F18AE-0FCE-34D9-E757-5D2D03F4EC18}"/>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86" name="Freeform 85">
            <a:extLst>
              <a:ext uri="{FF2B5EF4-FFF2-40B4-BE49-F238E27FC236}">
                <a16:creationId xmlns:a16="http://schemas.microsoft.com/office/drawing/2014/main" id="{B3111B78-5A3F-C228-A9BA-44755C489931}"/>
              </a:ext>
            </a:extLst>
          </p:cNvPr>
          <p:cNvSpPr/>
          <p:nvPr/>
        </p:nvSpPr>
        <p:spPr>
          <a:xfrm>
            <a:off x="9585528" y="3029215"/>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212A6A"/>
          </a:solidFill>
          <a:ln w="12669"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8037138"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baseline="0"/>
            </a:lvl1pPr>
          </a:lstStyle>
          <a:p>
            <a:r>
              <a:rPr lang="en-US"/>
              <a:t>Click to edit Master title style</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B83C1307-C57D-DC4B-B20E-11AB6059BFB9}" type="datetimeFigureOut">
              <a:rPr lang="en-US" smtClean="0"/>
              <a:t>9/30/2025</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6CFC9FCB-CE2B-764C-8A38-DC2F721FFB35}" type="slidenum">
              <a:rPr lang="en-US" smtClean="0"/>
              <a:t>‹#›</a:t>
            </a:fld>
            <a:endParaRPr lang="en-US"/>
          </a:p>
        </p:txBody>
      </p:sp>
      <p:sp>
        <p:nvSpPr>
          <p:cNvPr id="10" name="Picture Placeholder 9">
            <a:extLst>
              <a:ext uri="{FF2B5EF4-FFF2-40B4-BE49-F238E27FC236}">
                <a16:creationId xmlns:a16="http://schemas.microsoft.com/office/drawing/2014/main" id="{D7AA21D9-9B23-9F65-350D-7F6959FF4A78}"/>
              </a:ext>
            </a:extLst>
          </p:cNvPr>
          <p:cNvSpPr>
            <a:spLocks noGrp="1"/>
          </p:cNvSpPr>
          <p:nvPr>
            <p:ph type="pic" sz="quarter" idx="14"/>
          </p:nvPr>
        </p:nvSpPr>
        <p:spPr>
          <a:xfrm>
            <a:off x="8787795" y="4178168"/>
            <a:ext cx="1639113" cy="1639367"/>
          </a:xfrm>
          <a:solidFill>
            <a:schemeClr val="bg1">
              <a:lumMod val="50000"/>
            </a:schemeClr>
          </a:solidFill>
        </p:spPr>
        <p:txBody>
          <a:bodyPr/>
          <a:lstStyle/>
          <a:p>
            <a:r>
              <a:rPr lang="en-US"/>
              <a:t>Click icon to add picture</a:t>
            </a:r>
          </a:p>
        </p:txBody>
      </p:sp>
      <p:sp>
        <p:nvSpPr>
          <p:cNvPr id="11" name="Picture Placeholder 9">
            <a:extLst>
              <a:ext uri="{FF2B5EF4-FFF2-40B4-BE49-F238E27FC236}">
                <a16:creationId xmlns:a16="http://schemas.microsoft.com/office/drawing/2014/main" id="{6E41A35F-BC64-A0A5-C8CF-01535021E8BF}"/>
              </a:ext>
            </a:extLst>
          </p:cNvPr>
          <p:cNvSpPr>
            <a:spLocks noGrp="1"/>
          </p:cNvSpPr>
          <p:nvPr>
            <p:ph type="pic" sz="quarter" idx="15"/>
          </p:nvPr>
        </p:nvSpPr>
        <p:spPr>
          <a:xfrm>
            <a:off x="8787795" y="2327281"/>
            <a:ext cx="1639113" cy="1639367"/>
          </a:xfrm>
          <a:solidFill>
            <a:schemeClr val="bg1">
              <a:lumMod val="50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FF2E5245-8D25-692D-CEB9-179B48C21CD5}"/>
              </a:ext>
            </a:extLst>
          </p:cNvPr>
          <p:cNvSpPr>
            <a:spLocks noGrp="1"/>
          </p:cNvSpPr>
          <p:nvPr>
            <p:ph type="pic" sz="quarter" idx="16"/>
          </p:nvPr>
        </p:nvSpPr>
        <p:spPr>
          <a:xfrm>
            <a:off x="8787795" y="476394"/>
            <a:ext cx="1639113" cy="1639367"/>
          </a:xfrm>
          <a:solidFill>
            <a:schemeClr val="bg1">
              <a:lumMod val="50000"/>
            </a:schemeClr>
          </a:solidFill>
        </p:spPr>
        <p:txBody>
          <a:bodyPr/>
          <a:lstStyle/>
          <a:p>
            <a:r>
              <a:rPr lang="en-US"/>
              <a:t>Click icon to add picture</a:t>
            </a:r>
          </a:p>
        </p:txBody>
      </p:sp>
      <p:pic>
        <p:nvPicPr>
          <p:cNvPr id="7" name="Picture 6">
            <a:extLst>
              <a:ext uri="{FF2B5EF4-FFF2-40B4-BE49-F238E27FC236}">
                <a16:creationId xmlns:a16="http://schemas.microsoft.com/office/drawing/2014/main" id="{9535B1D0-B992-FB8A-B07B-26EEDBCBE009}"/>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31" name="Freeform 30">
            <a:extLst>
              <a:ext uri="{FF2B5EF4-FFF2-40B4-BE49-F238E27FC236}">
                <a16:creationId xmlns:a16="http://schemas.microsoft.com/office/drawing/2014/main" id="{97D46AC2-24EE-31C9-9AC9-D208D3DDF7E0}"/>
              </a:ext>
            </a:extLst>
          </p:cNvPr>
          <p:cNvSpPr/>
          <p:nvPr/>
        </p:nvSpPr>
        <p:spPr>
          <a:xfrm>
            <a:off x="12192000" y="2639513"/>
            <a:ext cx="1118876" cy="1829500"/>
          </a:xfrm>
          <a:custGeom>
            <a:avLst/>
            <a:gdLst>
              <a:gd name="connsiteX0" fmla="*/ 0 w 1118876"/>
              <a:gd name="connsiteY0" fmla="*/ 0 h 1829500"/>
              <a:gd name="connsiteX1" fmla="*/ 134604 w 1118876"/>
              <a:gd name="connsiteY1" fmla="*/ 101920 h 1829500"/>
              <a:gd name="connsiteX2" fmla="*/ 1099584 w 1118876"/>
              <a:gd name="connsiteY2" fmla="*/ 1703093 h 1829500"/>
              <a:gd name="connsiteX3" fmla="*/ 1118876 w 1118876"/>
              <a:gd name="connsiteY3" fmla="*/ 1829500 h 1829500"/>
              <a:gd name="connsiteX4" fmla="*/ 1118875 w 1118876"/>
              <a:gd name="connsiteY4" fmla="*/ 1829500 h 1829500"/>
              <a:gd name="connsiteX5" fmla="*/ 1099583 w 1118876"/>
              <a:gd name="connsiteY5" fmla="*/ 1703093 h 1829500"/>
              <a:gd name="connsiteX6" fmla="*/ 134603 w 1118876"/>
              <a:gd name="connsiteY6" fmla="*/ 101920 h 1829500"/>
              <a:gd name="connsiteX7" fmla="*/ 0 w 1118876"/>
              <a:gd name="connsiteY7" fmla="*/ 1 h 1829500"/>
              <a:gd name="connsiteX8" fmla="*/ 0 w 1118876"/>
              <a:gd name="connsiteY8" fmla="*/ 0 h 182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876" h="1829500">
                <a:moveTo>
                  <a:pt x="0" y="0"/>
                </a:moveTo>
                <a:lnTo>
                  <a:pt x="134604" y="101920"/>
                </a:lnTo>
                <a:cubicBezTo>
                  <a:pt x="620081" y="502571"/>
                  <a:pt x="968642" y="1063197"/>
                  <a:pt x="1099584" y="1703093"/>
                </a:cubicBezTo>
                <a:lnTo>
                  <a:pt x="1118876" y="1829500"/>
                </a:lnTo>
                <a:lnTo>
                  <a:pt x="1118875" y="1829500"/>
                </a:lnTo>
                <a:lnTo>
                  <a:pt x="1099583" y="1703093"/>
                </a:lnTo>
                <a:cubicBezTo>
                  <a:pt x="968641" y="1063197"/>
                  <a:pt x="620080" y="502571"/>
                  <a:pt x="134603" y="101920"/>
                </a:cubicBezTo>
                <a:lnTo>
                  <a:pt x="0" y="1"/>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1F7CB1AB-B458-720D-70FA-0D1D55A61C0E}"/>
              </a:ext>
            </a:extLst>
          </p:cNvPr>
          <p:cNvSpPr/>
          <p:nvPr/>
        </p:nvSpPr>
        <p:spPr>
          <a:xfrm>
            <a:off x="12192000" y="4341456"/>
            <a:ext cx="870264" cy="140110"/>
          </a:xfrm>
          <a:custGeom>
            <a:avLst/>
            <a:gdLst>
              <a:gd name="connsiteX0" fmla="*/ 0 w 870264"/>
              <a:gd name="connsiteY0" fmla="*/ 0 h 140110"/>
              <a:gd name="connsiteX1" fmla="*/ 134804 w 870264"/>
              <a:gd name="connsiteY1" fmla="*/ 42830 h 140110"/>
              <a:gd name="connsiteX2" fmla="*/ 618580 w 870264"/>
              <a:gd name="connsiteY2" fmla="*/ 128986 h 140110"/>
              <a:gd name="connsiteX3" fmla="*/ 870264 w 870264"/>
              <a:gd name="connsiteY3" fmla="*/ 140110 h 140110"/>
              <a:gd name="connsiteX4" fmla="*/ 870264 w 870264"/>
              <a:gd name="connsiteY4" fmla="*/ 140110 h 140110"/>
              <a:gd name="connsiteX5" fmla="*/ 134803 w 870264"/>
              <a:gd name="connsiteY5" fmla="*/ 42830 h 140110"/>
              <a:gd name="connsiteX6" fmla="*/ 0 w 870264"/>
              <a:gd name="connsiteY6" fmla="*/ 0 h 140110"/>
              <a:gd name="connsiteX7" fmla="*/ 0 w 870264"/>
              <a:gd name="connsiteY7" fmla="*/ 0 h 14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264" h="140110">
                <a:moveTo>
                  <a:pt x="0" y="0"/>
                </a:moveTo>
                <a:lnTo>
                  <a:pt x="134804" y="42830"/>
                </a:lnTo>
                <a:cubicBezTo>
                  <a:pt x="291078" y="85120"/>
                  <a:pt x="452757" y="114259"/>
                  <a:pt x="618580" y="128986"/>
                </a:cubicBezTo>
                <a:lnTo>
                  <a:pt x="870264" y="140110"/>
                </a:lnTo>
                <a:lnTo>
                  <a:pt x="870264" y="140110"/>
                </a:lnTo>
                <a:cubicBezTo>
                  <a:pt x="615787" y="140110"/>
                  <a:pt x="369214" y="106265"/>
                  <a:pt x="134803" y="42830"/>
                </a:cubicBezTo>
                <a:lnTo>
                  <a:pt x="0" y="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5837EB7-2238-9086-6AFE-B170FEAA7531}"/>
              </a:ext>
            </a:extLst>
          </p:cNvPr>
          <p:cNvSpPr/>
          <p:nvPr/>
        </p:nvSpPr>
        <p:spPr>
          <a:xfrm>
            <a:off x="13062265" y="4469014"/>
            <a:ext cx="248611" cy="12553"/>
          </a:xfrm>
          <a:custGeom>
            <a:avLst/>
            <a:gdLst>
              <a:gd name="connsiteX0" fmla="*/ 248611 w 248611"/>
              <a:gd name="connsiteY0" fmla="*/ 0 h 12553"/>
              <a:gd name="connsiteX1" fmla="*/ 248611 w 248611"/>
              <a:gd name="connsiteY1" fmla="*/ 0 h 12553"/>
              <a:gd name="connsiteX2" fmla="*/ 1 w 248611"/>
              <a:gd name="connsiteY2" fmla="*/ 12553 h 12553"/>
              <a:gd name="connsiteX3" fmla="*/ 0 w 248611"/>
              <a:gd name="connsiteY3" fmla="*/ 12553 h 12553"/>
              <a:gd name="connsiteX4" fmla="*/ 248611 w 248611"/>
              <a:gd name="connsiteY4" fmla="*/ 0 h 1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1" h="12553">
                <a:moveTo>
                  <a:pt x="248611" y="0"/>
                </a:moveTo>
                <a:lnTo>
                  <a:pt x="248611" y="0"/>
                </a:lnTo>
                <a:lnTo>
                  <a:pt x="1" y="12553"/>
                </a:lnTo>
                <a:lnTo>
                  <a:pt x="0" y="12553"/>
                </a:lnTo>
                <a:lnTo>
                  <a:pt x="248611"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63DF9789-CDD3-F8F9-4194-970346A31389}"/>
              </a:ext>
            </a:extLst>
          </p:cNvPr>
          <p:cNvSpPr/>
          <p:nvPr/>
        </p:nvSpPr>
        <p:spPr>
          <a:xfrm>
            <a:off x="10300943" y="2100106"/>
            <a:ext cx="1900484" cy="2241351"/>
          </a:xfrm>
          <a:custGeom>
            <a:avLst/>
            <a:gdLst>
              <a:gd name="connsiteX0" fmla="*/ 248611 w 1900484"/>
              <a:gd name="connsiteY0" fmla="*/ 0 h 2241351"/>
              <a:gd name="connsiteX1" fmla="*/ 248612 w 1900484"/>
              <a:gd name="connsiteY1" fmla="*/ 0 h 2241351"/>
              <a:gd name="connsiteX2" fmla="*/ 1 w 1900484"/>
              <a:gd name="connsiteY2" fmla="*/ 12554 h 2241351"/>
              <a:gd name="connsiteX3" fmla="*/ 19293 w 1900484"/>
              <a:gd name="connsiteY3" fmla="*/ 138960 h 2241351"/>
              <a:gd name="connsiteX4" fmla="*/ 1805087 w 1900484"/>
              <a:gd name="connsiteY4" fmla="*/ 2211041 h 2241351"/>
              <a:gd name="connsiteX5" fmla="*/ 1900484 w 1900484"/>
              <a:gd name="connsiteY5" fmla="*/ 2241351 h 2241351"/>
              <a:gd name="connsiteX6" fmla="*/ 1900484 w 1900484"/>
              <a:gd name="connsiteY6" fmla="*/ 2241351 h 2241351"/>
              <a:gd name="connsiteX7" fmla="*/ 1805086 w 1900484"/>
              <a:gd name="connsiteY7" fmla="*/ 2211041 h 2241351"/>
              <a:gd name="connsiteX8" fmla="*/ 19292 w 1900484"/>
              <a:gd name="connsiteY8" fmla="*/ 138960 h 2241351"/>
              <a:gd name="connsiteX9" fmla="*/ 0 w 1900484"/>
              <a:gd name="connsiteY9" fmla="*/ 12554 h 2241351"/>
              <a:gd name="connsiteX10" fmla="*/ 248611 w 1900484"/>
              <a:gd name="connsiteY10" fmla="*/ 0 h 22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484" h="2241351">
                <a:moveTo>
                  <a:pt x="248611" y="0"/>
                </a:moveTo>
                <a:lnTo>
                  <a:pt x="248612" y="0"/>
                </a:lnTo>
                <a:lnTo>
                  <a:pt x="1" y="12554"/>
                </a:lnTo>
                <a:lnTo>
                  <a:pt x="19293" y="138960"/>
                </a:lnTo>
                <a:cubicBezTo>
                  <a:pt x="215706" y="1098805"/>
                  <a:pt x="901761" y="1880289"/>
                  <a:pt x="1805087" y="2211041"/>
                </a:cubicBezTo>
                <a:lnTo>
                  <a:pt x="1900484" y="2241351"/>
                </a:lnTo>
                <a:lnTo>
                  <a:pt x="1900484" y="2241351"/>
                </a:lnTo>
                <a:lnTo>
                  <a:pt x="1805086" y="2211041"/>
                </a:lnTo>
                <a:cubicBezTo>
                  <a:pt x="901760" y="1880289"/>
                  <a:pt x="215705" y="1098805"/>
                  <a:pt x="19292" y="138960"/>
                </a:cubicBezTo>
                <a:lnTo>
                  <a:pt x="0" y="12554"/>
                </a:lnTo>
                <a:lnTo>
                  <a:pt x="248611"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32">
            <a:extLst>
              <a:ext uri="{FF2B5EF4-FFF2-40B4-BE49-F238E27FC236}">
                <a16:creationId xmlns:a16="http://schemas.microsoft.com/office/drawing/2014/main" id="{614DE038-48D0-E9A6-B895-1D941B94C6C1}"/>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grpSp>
        <p:nvGrpSpPr>
          <p:cNvPr id="9" name="Group 8">
            <a:extLst>
              <a:ext uri="{FF2B5EF4-FFF2-40B4-BE49-F238E27FC236}">
                <a16:creationId xmlns:a16="http://schemas.microsoft.com/office/drawing/2014/main" id="{23E0299D-918C-BE66-D3D2-A448E2CF6196}"/>
              </a:ext>
            </a:extLst>
          </p:cNvPr>
          <p:cNvGrpSpPr/>
          <p:nvPr userDrawn="1"/>
        </p:nvGrpSpPr>
        <p:grpSpPr>
          <a:xfrm>
            <a:off x="9585528" y="2449550"/>
            <a:ext cx="2611601" cy="759553"/>
            <a:chOff x="9576101" y="2449550"/>
            <a:chExt cx="2611601" cy="759553"/>
          </a:xfrm>
          <a:solidFill>
            <a:srgbClr val="212A6A"/>
          </a:solidFill>
        </p:grpSpPr>
        <p:sp>
          <p:nvSpPr>
            <p:cNvPr id="13" name="Freeform 82">
              <a:extLst>
                <a:ext uri="{FF2B5EF4-FFF2-40B4-BE49-F238E27FC236}">
                  <a16:creationId xmlns:a16="http://schemas.microsoft.com/office/drawing/2014/main" id="{B144CB00-6DC1-EA02-F0C4-8431CF01D79D}"/>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4" name="Freeform 83">
              <a:extLst>
                <a:ext uri="{FF2B5EF4-FFF2-40B4-BE49-F238E27FC236}">
                  <a16:creationId xmlns:a16="http://schemas.microsoft.com/office/drawing/2014/main" id="{3E51EA7B-34BA-BAA4-039A-CB30ADBF1FA9}"/>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5" name="Freeform 84">
              <a:extLst>
                <a:ext uri="{FF2B5EF4-FFF2-40B4-BE49-F238E27FC236}">
                  <a16:creationId xmlns:a16="http://schemas.microsoft.com/office/drawing/2014/main" id="{AABE9046-3F6C-2419-6173-8342A40B964A}"/>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2CAFA8F0-C2BC-2210-AE94-584E0B8DD487}"/>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17" name="Freeform 30">
            <a:extLst>
              <a:ext uri="{FF2B5EF4-FFF2-40B4-BE49-F238E27FC236}">
                <a16:creationId xmlns:a16="http://schemas.microsoft.com/office/drawing/2014/main" id="{426434C7-F330-AC77-746E-4A1342E4D887}"/>
              </a:ext>
            </a:extLst>
          </p:cNvPr>
          <p:cNvSpPr/>
          <p:nvPr userDrawn="1"/>
        </p:nvSpPr>
        <p:spPr>
          <a:xfrm>
            <a:off x="12192000" y="2639513"/>
            <a:ext cx="1118876" cy="1829500"/>
          </a:xfrm>
          <a:custGeom>
            <a:avLst/>
            <a:gdLst>
              <a:gd name="connsiteX0" fmla="*/ 0 w 1118876"/>
              <a:gd name="connsiteY0" fmla="*/ 0 h 1829500"/>
              <a:gd name="connsiteX1" fmla="*/ 134604 w 1118876"/>
              <a:gd name="connsiteY1" fmla="*/ 101920 h 1829500"/>
              <a:gd name="connsiteX2" fmla="*/ 1099584 w 1118876"/>
              <a:gd name="connsiteY2" fmla="*/ 1703093 h 1829500"/>
              <a:gd name="connsiteX3" fmla="*/ 1118876 w 1118876"/>
              <a:gd name="connsiteY3" fmla="*/ 1829500 h 1829500"/>
              <a:gd name="connsiteX4" fmla="*/ 1118875 w 1118876"/>
              <a:gd name="connsiteY4" fmla="*/ 1829500 h 1829500"/>
              <a:gd name="connsiteX5" fmla="*/ 1099583 w 1118876"/>
              <a:gd name="connsiteY5" fmla="*/ 1703093 h 1829500"/>
              <a:gd name="connsiteX6" fmla="*/ 134603 w 1118876"/>
              <a:gd name="connsiteY6" fmla="*/ 101920 h 1829500"/>
              <a:gd name="connsiteX7" fmla="*/ 0 w 1118876"/>
              <a:gd name="connsiteY7" fmla="*/ 1 h 1829500"/>
              <a:gd name="connsiteX8" fmla="*/ 0 w 1118876"/>
              <a:gd name="connsiteY8" fmla="*/ 0 h 182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876" h="1829500">
                <a:moveTo>
                  <a:pt x="0" y="0"/>
                </a:moveTo>
                <a:lnTo>
                  <a:pt x="134604" y="101920"/>
                </a:lnTo>
                <a:cubicBezTo>
                  <a:pt x="620081" y="502571"/>
                  <a:pt x="968642" y="1063197"/>
                  <a:pt x="1099584" y="1703093"/>
                </a:cubicBezTo>
                <a:lnTo>
                  <a:pt x="1118876" y="1829500"/>
                </a:lnTo>
                <a:lnTo>
                  <a:pt x="1118875" y="1829500"/>
                </a:lnTo>
                <a:lnTo>
                  <a:pt x="1099583" y="1703093"/>
                </a:lnTo>
                <a:cubicBezTo>
                  <a:pt x="968641" y="1063197"/>
                  <a:pt x="620080" y="502571"/>
                  <a:pt x="134603" y="101920"/>
                </a:cubicBezTo>
                <a:lnTo>
                  <a:pt x="0" y="1"/>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9">
            <a:extLst>
              <a:ext uri="{FF2B5EF4-FFF2-40B4-BE49-F238E27FC236}">
                <a16:creationId xmlns:a16="http://schemas.microsoft.com/office/drawing/2014/main" id="{668443A3-4E7C-7C8E-F073-9845CF3D7BC8}"/>
              </a:ext>
            </a:extLst>
          </p:cNvPr>
          <p:cNvSpPr/>
          <p:nvPr userDrawn="1"/>
        </p:nvSpPr>
        <p:spPr>
          <a:xfrm>
            <a:off x="12192000" y="4341456"/>
            <a:ext cx="870264" cy="140110"/>
          </a:xfrm>
          <a:custGeom>
            <a:avLst/>
            <a:gdLst>
              <a:gd name="connsiteX0" fmla="*/ 0 w 870264"/>
              <a:gd name="connsiteY0" fmla="*/ 0 h 140110"/>
              <a:gd name="connsiteX1" fmla="*/ 134804 w 870264"/>
              <a:gd name="connsiteY1" fmla="*/ 42830 h 140110"/>
              <a:gd name="connsiteX2" fmla="*/ 618580 w 870264"/>
              <a:gd name="connsiteY2" fmla="*/ 128986 h 140110"/>
              <a:gd name="connsiteX3" fmla="*/ 870264 w 870264"/>
              <a:gd name="connsiteY3" fmla="*/ 140110 h 140110"/>
              <a:gd name="connsiteX4" fmla="*/ 870264 w 870264"/>
              <a:gd name="connsiteY4" fmla="*/ 140110 h 140110"/>
              <a:gd name="connsiteX5" fmla="*/ 134803 w 870264"/>
              <a:gd name="connsiteY5" fmla="*/ 42830 h 140110"/>
              <a:gd name="connsiteX6" fmla="*/ 0 w 870264"/>
              <a:gd name="connsiteY6" fmla="*/ 0 h 140110"/>
              <a:gd name="connsiteX7" fmla="*/ 0 w 870264"/>
              <a:gd name="connsiteY7" fmla="*/ 0 h 14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264" h="140110">
                <a:moveTo>
                  <a:pt x="0" y="0"/>
                </a:moveTo>
                <a:lnTo>
                  <a:pt x="134804" y="42830"/>
                </a:lnTo>
                <a:cubicBezTo>
                  <a:pt x="291078" y="85120"/>
                  <a:pt x="452757" y="114259"/>
                  <a:pt x="618580" y="128986"/>
                </a:cubicBezTo>
                <a:lnTo>
                  <a:pt x="870264" y="140110"/>
                </a:lnTo>
                <a:lnTo>
                  <a:pt x="870264" y="140110"/>
                </a:lnTo>
                <a:cubicBezTo>
                  <a:pt x="615787" y="140110"/>
                  <a:pt x="369214" y="106265"/>
                  <a:pt x="134803" y="42830"/>
                </a:cubicBezTo>
                <a:lnTo>
                  <a:pt x="0" y="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28">
            <a:extLst>
              <a:ext uri="{FF2B5EF4-FFF2-40B4-BE49-F238E27FC236}">
                <a16:creationId xmlns:a16="http://schemas.microsoft.com/office/drawing/2014/main" id="{978B05D4-64A7-5BF0-1C9A-EB8316B6BC4D}"/>
              </a:ext>
            </a:extLst>
          </p:cNvPr>
          <p:cNvSpPr/>
          <p:nvPr userDrawn="1"/>
        </p:nvSpPr>
        <p:spPr>
          <a:xfrm>
            <a:off x="13062265" y="4469014"/>
            <a:ext cx="248611" cy="12553"/>
          </a:xfrm>
          <a:custGeom>
            <a:avLst/>
            <a:gdLst>
              <a:gd name="connsiteX0" fmla="*/ 248611 w 248611"/>
              <a:gd name="connsiteY0" fmla="*/ 0 h 12553"/>
              <a:gd name="connsiteX1" fmla="*/ 248611 w 248611"/>
              <a:gd name="connsiteY1" fmla="*/ 0 h 12553"/>
              <a:gd name="connsiteX2" fmla="*/ 1 w 248611"/>
              <a:gd name="connsiteY2" fmla="*/ 12553 h 12553"/>
              <a:gd name="connsiteX3" fmla="*/ 0 w 248611"/>
              <a:gd name="connsiteY3" fmla="*/ 12553 h 12553"/>
              <a:gd name="connsiteX4" fmla="*/ 248611 w 248611"/>
              <a:gd name="connsiteY4" fmla="*/ 0 h 1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1" h="12553">
                <a:moveTo>
                  <a:pt x="248611" y="0"/>
                </a:moveTo>
                <a:lnTo>
                  <a:pt x="248611" y="0"/>
                </a:lnTo>
                <a:lnTo>
                  <a:pt x="1" y="12553"/>
                </a:lnTo>
                <a:lnTo>
                  <a:pt x="0" y="12553"/>
                </a:lnTo>
                <a:lnTo>
                  <a:pt x="248611"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25">
            <a:extLst>
              <a:ext uri="{FF2B5EF4-FFF2-40B4-BE49-F238E27FC236}">
                <a16:creationId xmlns:a16="http://schemas.microsoft.com/office/drawing/2014/main" id="{618DA204-E946-1CEF-BE82-9C96CFF26CB7}"/>
              </a:ext>
            </a:extLst>
          </p:cNvPr>
          <p:cNvSpPr/>
          <p:nvPr userDrawn="1"/>
        </p:nvSpPr>
        <p:spPr>
          <a:xfrm>
            <a:off x="10300943" y="2100106"/>
            <a:ext cx="1900484" cy="2241351"/>
          </a:xfrm>
          <a:custGeom>
            <a:avLst/>
            <a:gdLst>
              <a:gd name="connsiteX0" fmla="*/ 248611 w 1900484"/>
              <a:gd name="connsiteY0" fmla="*/ 0 h 2241351"/>
              <a:gd name="connsiteX1" fmla="*/ 248612 w 1900484"/>
              <a:gd name="connsiteY1" fmla="*/ 0 h 2241351"/>
              <a:gd name="connsiteX2" fmla="*/ 1 w 1900484"/>
              <a:gd name="connsiteY2" fmla="*/ 12554 h 2241351"/>
              <a:gd name="connsiteX3" fmla="*/ 19293 w 1900484"/>
              <a:gd name="connsiteY3" fmla="*/ 138960 h 2241351"/>
              <a:gd name="connsiteX4" fmla="*/ 1805087 w 1900484"/>
              <a:gd name="connsiteY4" fmla="*/ 2211041 h 2241351"/>
              <a:gd name="connsiteX5" fmla="*/ 1900484 w 1900484"/>
              <a:gd name="connsiteY5" fmla="*/ 2241351 h 2241351"/>
              <a:gd name="connsiteX6" fmla="*/ 1900484 w 1900484"/>
              <a:gd name="connsiteY6" fmla="*/ 2241351 h 2241351"/>
              <a:gd name="connsiteX7" fmla="*/ 1805086 w 1900484"/>
              <a:gd name="connsiteY7" fmla="*/ 2211041 h 2241351"/>
              <a:gd name="connsiteX8" fmla="*/ 19292 w 1900484"/>
              <a:gd name="connsiteY8" fmla="*/ 138960 h 2241351"/>
              <a:gd name="connsiteX9" fmla="*/ 0 w 1900484"/>
              <a:gd name="connsiteY9" fmla="*/ 12554 h 2241351"/>
              <a:gd name="connsiteX10" fmla="*/ 248611 w 1900484"/>
              <a:gd name="connsiteY10" fmla="*/ 0 h 22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484" h="2241351">
                <a:moveTo>
                  <a:pt x="248611" y="0"/>
                </a:moveTo>
                <a:lnTo>
                  <a:pt x="248612" y="0"/>
                </a:lnTo>
                <a:lnTo>
                  <a:pt x="1" y="12554"/>
                </a:lnTo>
                <a:lnTo>
                  <a:pt x="19293" y="138960"/>
                </a:lnTo>
                <a:cubicBezTo>
                  <a:pt x="215706" y="1098805"/>
                  <a:pt x="901761" y="1880289"/>
                  <a:pt x="1805087" y="2211041"/>
                </a:cubicBezTo>
                <a:lnTo>
                  <a:pt x="1900484" y="2241351"/>
                </a:lnTo>
                <a:lnTo>
                  <a:pt x="1900484" y="2241351"/>
                </a:lnTo>
                <a:lnTo>
                  <a:pt x="1805086" y="2211041"/>
                </a:lnTo>
                <a:cubicBezTo>
                  <a:pt x="901760" y="1880289"/>
                  <a:pt x="215705" y="1098805"/>
                  <a:pt x="19292" y="138960"/>
                </a:cubicBezTo>
                <a:lnTo>
                  <a:pt x="0" y="12554"/>
                </a:lnTo>
                <a:lnTo>
                  <a:pt x="248611"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71391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6_Title and Content">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02D95B2-CB49-1F5E-C803-62F7E5117D11}"/>
              </a:ext>
            </a:extLst>
          </p:cNvPr>
          <p:cNvSpPr/>
          <p:nvPr/>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1"/>
          </a:solidFill>
          <a:ln w="12669"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455A17D0-2B75-111B-3477-86D49337CAF1}"/>
              </a:ext>
            </a:extLst>
          </p:cNvPr>
          <p:cNvGrpSpPr/>
          <p:nvPr/>
        </p:nvGrpSpPr>
        <p:grpSpPr>
          <a:xfrm>
            <a:off x="9585528" y="568285"/>
            <a:ext cx="2611601" cy="759553"/>
            <a:chOff x="9576101" y="2449550"/>
            <a:chExt cx="2611601" cy="759553"/>
          </a:xfrm>
          <a:solidFill>
            <a:srgbClr val="212A6A"/>
          </a:solidFill>
        </p:grpSpPr>
        <p:sp>
          <p:nvSpPr>
            <p:cNvPr id="17" name="Freeform 16">
              <a:extLst>
                <a:ext uri="{FF2B5EF4-FFF2-40B4-BE49-F238E27FC236}">
                  <a16:creationId xmlns:a16="http://schemas.microsoft.com/office/drawing/2014/main" id="{876A29D9-B504-AE9F-9524-D4D59336F80D}"/>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C0E9075-C4C3-488A-26E4-3D18DBD61D00}"/>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08A00C6-BFA4-9DB8-0791-5F41616C7C35}"/>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A39687A6-682F-A7FD-4F36-812EBFBA2D96}"/>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212A6A"/>
          </a:solidFill>
          <a:ln w="1266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1000" y="1993105"/>
            <a:ext cx="5459362"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B83C1307-C57D-DC4B-B20E-11AB6059BFB9}" type="datetimeFigureOut">
              <a:rPr lang="en-US" smtClean="0"/>
              <a:t>9/30/2025</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6CFC9FCB-CE2B-764C-8A38-DC2F721FFB35}" type="slidenum">
              <a:rPr lang="en-US" smtClean="0"/>
              <a:t>‹#›</a:t>
            </a:fld>
            <a:endParaRPr lang="en-US"/>
          </a:p>
        </p:txBody>
      </p:sp>
      <p:sp>
        <p:nvSpPr>
          <p:cNvPr id="10" name="Picture Placeholder 9">
            <a:extLst>
              <a:ext uri="{FF2B5EF4-FFF2-40B4-BE49-F238E27FC236}">
                <a16:creationId xmlns:a16="http://schemas.microsoft.com/office/drawing/2014/main" id="{D7AA21D9-9B23-9F65-350D-7F6959FF4A78}"/>
              </a:ext>
            </a:extLst>
          </p:cNvPr>
          <p:cNvSpPr>
            <a:spLocks noGrp="1"/>
          </p:cNvSpPr>
          <p:nvPr>
            <p:ph type="pic" sz="quarter" idx="14"/>
          </p:nvPr>
        </p:nvSpPr>
        <p:spPr>
          <a:xfrm>
            <a:off x="6096000" y="1993104"/>
            <a:ext cx="6095999" cy="3640583"/>
          </a:xfr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15" name="Text Placeholder 13">
            <a:extLst>
              <a:ext uri="{FF2B5EF4-FFF2-40B4-BE49-F238E27FC236}">
                <a16:creationId xmlns:a16="http://schemas.microsoft.com/office/drawing/2014/main" id="{7B62B8CC-CE1F-CC8C-FAD5-BC4528BADC47}"/>
              </a:ext>
            </a:extLst>
          </p:cNvPr>
          <p:cNvSpPr>
            <a:spLocks noGrp="1"/>
          </p:cNvSpPr>
          <p:nvPr>
            <p:ph type="body" sz="quarter" idx="15" hasCustomPrompt="1"/>
          </p:nvPr>
        </p:nvSpPr>
        <p:spPr>
          <a:xfrm>
            <a:off x="6096001" y="5655201"/>
            <a:ext cx="3475804" cy="276225"/>
          </a:xfrm>
        </p:spPr>
        <p:txBody>
          <a:bodyPr>
            <a:normAutofit/>
          </a:bodyPr>
          <a:lstStyle>
            <a:lvl1pPr marL="0" indent="0" algn="r">
              <a:buNone/>
              <a:defRPr sz="1000" i="1" spc="0" baseline="0">
                <a:solidFill>
                  <a:schemeClr val="bg1">
                    <a:lumMod val="65000"/>
                  </a:schemeClr>
                </a:solidFill>
              </a:defRPr>
            </a:lvl1pPr>
          </a:lstStyle>
          <a:p>
            <a:pPr lvl="0"/>
            <a:r>
              <a:rPr lang="en-US"/>
              <a:t>*Optional attribution or photo note</a:t>
            </a:r>
          </a:p>
        </p:txBody>
      </p:sp>
      <p:pic>
        <p:nvPicPr>
          <p:cNvPr id="11" name="Picture 10">
            <a:extLst>
              <a:ext uri="{FF2B5EF4-FFF2-40B4-BE49-F238E27FC236}">
                <a16:creationId xmlns:a16="http://schemas.microsoft.com/office/drawing/2014/main" id="{203FD71E-2654-8825-2A0E-C5D954E01589}"/>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7" name="Text Placeholder 32">
            <a:extLst>
              <a:ext uri="{FF2B5EF4-FFF2-40B4-BE49-F238E27FC236}">
                <a16:creationId xmlns:a16="http://schemas.microsoft.com/office/drawing/2014/main" id="{C49F10CC-8EEE-2833-C533-CFE1D729F3EF}"/>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
        <p:nvSpPr>
          <p:cNvPr id="8" name="Rectangle 7">
            <a:extLst>
              <a:ext uri="{FF2B5EF4-FFF2-40B4-BE49-F238E27FC236}">
                <a16:creationId xmlns:a16="http://schemas.microsoft.com/office/drawing/2014/main" id="{DAFD35E0-FD42-1A5B-CF10-6F8AA8997673}"/>
              </a:ext>
            </a:extLst>
          </p:cNvPr>
          <p:cNvSpPr/>
          <p:nvPr/>
        </p:nvSpPr>
        <p:spPr>
          <a:xfrm>
            <a:off x="9585528" y="4843463"/>
            <a:ext cx="2606472" cy="2036122"/>
          </a:xfrm>
          <a:prstGeom prst="rect">
            <a:avLst/>
          </a:prstGeom>
          <a:solidFill>
            <a:srgbClr val="2029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1644C7-0599-982D-CB54-F3E431A2918E}"/>
              </a:ext>
            </a:extLst>
          </p:cNvPr>
          <p:cNvSpPr/>
          <p:nvPr/>
        </p:nvSpPr>
        <p:spPr>
          <a:xfrm>
            <a:off x="9585528" y="4843463"/>
            <a:ext cx="2606472" cy="2036122"/>
          </a:xfrm>
          <a:prstGeom prst="rect">
            <a:avLst/>
          </a:prstGeom>
          <a:solidFill>
            <a:srgbClr val="2029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09F3E78-A16C-F59E-9D06-8B954EB0522A}"/>
              </a:ext>
            </a:extLst>
          </p:cNvPr>
          <p:cNvSpPr/>
          <p:nvPr/>
        </p:nvSpPr>
        <p:spPr>
          <a:xfrm>
            <a:off x="9585528" y="4843463"/>
            <a:ext cx="2606472" cy="2036122"/>
          </a:xfrm>
          <a:prstGeom prst="rect">
            <a:avLst/>
          </a:prstGeom>
          <a:solidFill>
            <a:srgbClr val="2029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13DD71E5-72ED-F846-D8A4-33D888F593FD}"/>
              </a:ext>
            </a:extLst>
          </p:cNvPr>
          <p:cNvSpPr/>
          <p:nvPr userDrawn="1"/>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1"/>
          </a:solidFill>
          <a:ln w="12669"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C826F360-9FEF-D7E8-CED9-869E8AC00CBB}"/>
              </a:ext>
            </a:extLst>
          </p:cNvPr>
          <p:cNvGrpSpPr/>
          <p:nvPr userDrawn="1"/>
        </p:nvGrpSpPr>
        <p:grpSpPr>
          <a:xfrm>
            <a:off x="9585528" y="568285"/>
            <a:ext cx="2611601" cy="759553"/>
            <a:chOff x="9576101" y="2449550"/>
            <a:chExt cx="2611601" cy="759553"/>
          </a:xfrm>
          <a:solidFill>
            <a:srgbClr val="212A6A"/>
          </a:solidFill>
        </p:grpSpPr>
        <p:sp>
          <p:nvSpPr>
            <p:cNvPr id="22" name="Freeform 16">
              <a:extLst>
                <a:ext uri="{FF2B5EF4-FFF2-40B4-BE49-F238E27FC236}">
                  <a16:creationId xmlns:a16="http://schemas.microsoft.com/office/drawing/2014/main" id="{B374C1D2-D478-2012-54EF-829335E8BFA7}"/>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23" name="Freeform 17">
              <a:extLst>
                <a:ext uri="{FF2B5EF4-FFF2-40B4-BE49-F238E27FC236}">
                  <a16:creationId xmlns:a16="http://schemas.microsoft.com/office/drawing/2014/main" id="{EA129378-8564-854D-A467-75E841C13884}"/>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24" name="Freeform 18">
              <a:extLst>
                <a:ext uri="{FF2B5EF4-FFF2-40B4-BE49-F238E27FC236}">
                  <a16:creationId xmlns:a16="http://schemas.microsoft.com/office/drawing/2014/main" id="{94F62D88-D51D-1478-4F70-7201CD1AFA4D}"/>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5" name="Freeform 19">
            <a:extLst>
              <a:ext uri="{FF2B5EF4-FFF2-40B4-BE49-F238E27FC236}">
                <a16:creationId xmlns:a16="http://schemas.microsoft.com/office/drawing/2014/main" id="{34CDF0EE-ACD1-774D-DB59-BF137F26D802}"/>
              </a:ext>
            </a:extLst>
          </p:cNvPr>
          <p:cNvSpPr/>
          <p:nvPr userDrawn="1"/>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212A6A"/>
          </a:solidFill>
          <a:ln w="12669" cap="flat">
            <a:no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96637EB5-4404-ED7D-D3A9-53C301D7EB1B}"/>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2718986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4546F37E-CFC4-818A-4621-2D5C807BFB4A}"/>
              </a:ext>
            </a:extLst>
          </p:cNvPr>
          <p:cNvSpPr/>
          <p:nvPr/>
        </p:nvSpPr>
        <p:spPr>
          <a:xfrm>
            <a:off x="9594955"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2"/>
          </a:solidFill>
          <a:ln w="12669"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FD1644D8-2D75-B776-9900-90192BAC9742}"/>
              </a:ext>
            </a:extLst>
          </p:cNvPr>
          <p:cNvGrpSpPr/>
          <p:nvPr/>
        </p:nvGrpSpPr>
        <p:grpSpPr>
          <a:xfrm>
            <a:off x="9594955" y="2449550"/>
            <a:ext cx="2611601" cy="759553"/>
            <a:chOff x="9576101" y="2449550"/>
            <a:chExt cx="2611601" cy="759553"/>
          </a:xfrm>
          <a:solidFill>
            <a:schemeClr val="accent1"/>
          </a:solidFill>
        </p:grpSpPr>
        <p:sp>
          <p:nvSpPr>
            <p:cNvPr id="23" name="Freeform 22">
              <a:extLst>
                <a:ext uri="{FF2B5EF4-FFF2-40B4-BE49-F238E27FC236}">
                  <a16:creationId xmlns:a16="http://schemas.microsoft.com/office/drawing/2014/main" id="{B7CFDF1A-70BF-0947-D0B9-1471A4CE6225}"/>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A2F6D81-B604-AE65-7139-16B98E7C7969}"/>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4A11131-AC0D-6FEA-4053-E51396EBCA79}"/>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6" name="Freeform 25">
            <a:extLst>
              <a:ext uri="{FF2B5EF4-FFF2-40B4-BE49-F238E27FC236}">
                <a16:creationId xmlns:a16="http://schemas.microsoft.com/office/drawing/2014/main" id="{ED2F95EA-3C7F-101E-1287-378CEAE64D83}"/>
              </a:ext>
            </a:extLst>
          </p:cNvPr>
          <p:cNvSpPr/>
          <p:nvPr/>
        </p:nvSpPr>
        <p:spPr>
          <a:xfrm>
            <a:off x="9594955" y="3029215"/>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chemeClr val="accent1"/>
          </a:solidFill>
          <a:ln w="1266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9AA66D5-DC9F-AD1D-191D-6A2B1ABB4BEA}"/>
              </a:ext>
            </a:extLst>
          </p:cNvPr>
          <p:cNvSpPr/>
          <p:nvPr/>
        </p:nvSpPr>
        <p:spPr>
          <a:xfrm>
            <a:off x="10310370" y="2100106"/>
            <a:ext cx="1900484" cy="2241351"/>
          </a:xfrm>
          <a:custGeom>
            <a:avLst/>
            <a:gdLst>
              <a:gd name="connsiteX0" fmla="*/ 248611 w 1900484"/>
              <a:gd name="connsiteY0" fmla="*/ 0 h 2241351"/>
              <a:gd name="connsiteX1" fmla="*/ 248612 w 1900484"/>
              <a:gd name="connsiteY1" fmla="*/ 0 h 2241351"/>
              <a:gd name="connsiteX2" fmla="*/ 1 w 1900484"/>
              <a:gd name="connsiteY2" fmla="*/ 12554 h 2241351"/>
              <a:gd name="connsiteX3" fmla="*/ 19293 w 1900484"/>
              <a:gd name="connsiteY3" fmla="*/ 138960 h 2241351"/>
              <a:gd name="connsiteX4" fmla="*/ 1805087 w 1900484"/>
              <a:gd name="connsiteY4" fmla="*/ 2211041 h 2241351"/>
              <a:gd name="connsiteX5" fmla="*/ 1900484 w 1900484"/>
              <a:gd name="connsiteY5" fmla="*/ 2241351 h 2241351"/>
              <a:gd name="connsiteX6" fmla="*/ 1900484 w 1900484"/>
              <a:gd name="connsiteY6" fmla="*/ 2241351 h 2241351"/>
              <a:gd name="connsiteX7" fmla="*/ 1805086 w 1900484"/>
              <a:gd name="connsiteY7" fmla="*/ 2211041 h 2241351"/>
              <a:gd name="connsiteX8" fmla="*/ 19292 w 1900484"/>
              <a:gd name="connsiteY8" fmla="*/ 138960 h 2241351"/>
              <a:gd name="connsiteX9" fmla="*/ 0 w 1900484"/>
              <a:gd name="connsiteY9" fmla="*/ 12554 h 2241351"/>
              <a:gd name="connsiteX10" fmla="*/ 248611 w 1900484"/>
              <a:gd name="connsiteY10" fmla="*/ 0 h 22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484" h="2241351">
                <a:moveTo>
                  <a:pt x="248611" y="0"/>
                </a:moveTo>
                <a:lnTo>
                  <a:pt x="248612" y="0"/>
                </a:lnTo>
                <a:lnTo>
                  <a:pt x="1" y="12554"/>
                </a:lnTo>
                <a:lnTo>
                  <a:pt x="19293" y="138960"/>
                </a:lnTo>
                <a:cubicBezTo>
                  <a:pt x="215706" y="1098805"/>
                  <a:pt x="901761" y="1880289"/>
                  <a:pt x="1805087" y="2211041"/>
                </a:cubicBezTo>
                <a:lnTo>
                  <a:pt x="1900484" y="2241351"/>
                </a:lnTo>
                <a:lnTo>
                  <a:pt x="1900484" y="2241351"/>
                </a:lnTo>
                <a:lnTo>
                  <a:pt x="1805086" y="2211041"/>
                </a:lnTo>
                <a:cubicBezTo>
                  <a:pt x="901760" y="1880289"/>
                  <a:pt x="215705" y="1098805"/>
                  <a:pt x="19292" y="138960"/>
                </a:cubicBezTo>
                <a:lnTo>
                  <a:pt x="0" y="12554"/>
                </a:lnTo>
                <a:lnTo>
                  <a:pt x="248611"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8037138"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B83C1307-C57D-DC4B-B20E-11AB6059BFB9}" type="datetimeFigureOut">
              <a:rPr lang="en-US" smtClean="0"/>
              <a:t>9/30/2025</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6CFC9FCB-CE2B-764C-8A38-DC2F721FFB35}" type="slidenum">
              <a:rPr lang="en-US" smtClean="0"/>
              <a:t>‹#›</a:t>
            </a:fld>
            <a:endParaRPr lang="en-US"/>
          </a:p>
        </p:txBody>
      </p:sp>
      <p:sp>
        <p:nvSpPr>
          <p:cNvPr id="18" name="Picture Placeholder 9">
            <a:extLst>
              <a:ext uri="{FF2B5EF4-FFF2-40B4-BE49-F238E27FC236}">
                <a16:creationId xmlns:a16="http://schemas.microsoft.com/office/drawing/2014/main" id="{93B9D0AA-A3F4-4440-E058-840D5EB0D140}"/>
              </a:ext>
            </a:extLst>
          </p:cNvPr>
          <p:cNvSpPr>
            <a:spLocks noGrp="1"/>
          </p:cNvSpPr>
          <p:nvPr>
            <p:ph type="pic" sz="quarter" idx="14"/>
          </p:nvPr>
        </p:nvSpPr>
        <p:spPr>
          <a:xfrm>
            <a:off x="8890627" y="4123738"/>
            <a:ext cx="1639113" cy="1639367"/>
          </a:xfrm>
          <a:solidFill>
            <a:schemeClr val="bg1">
              <a:lumMod val="50000"/>
            </a:schemeClr>
          </a:solidFill>
        </p:spPr>
        <p:txBody>
          <a:bodyPr/>
          <a:lstStyle/>
          <a:p>
            <a:r>
              <a:rPr lang="en-US"/>
              <a:t>Click icon to add picture</a:t>
            </a:r>
          </a:p>
        </p:txBody>
      </p:sp>
      <p:sp>
        <p:nvSpPr>
          <p:cNvPr id="19" name="Picture Placeholder 9">
            <a:extLst>
              <a:ext uri="{FF2B5EF4-FFF2-40B4-BE49-F238E27FC236}">
                <a16:creationId xmlns:a16="http://schemas.microsoft.com/office/drawing/2014/main" id="{D184D404-96CB-509A-F833-92FF1ED370F2}"/>
              </a:ext>
            </a:extLst>
          </p:cNvPr>
          <p:cNvSpPr>
            <a:spLocks noGrp="1"/>
          </p:cNvSpPr>
          <p:nvPr>
            <p:ph type="pic" sz="quarter" idx="15"/>
          </p:nvPr>
        </p:nvSpPr>
        <p:spPr>
          <a:xfrm>
            <a:off x="8890627" y="2272851"/>
            <a:ext cx="1639113" cy="1639367"/>
          </a:xfrm>
          <a:solidFill>
            <a:schemeClr val="bg1">
              <a:lumMod val="50000"/>
            </a:schemeClr>
          </a:solidFill>
        </p:spPr>
        <p:txBody>
          <a:bodyPr/>
          <a:lstStyle/>
          <a:p>
            <a:r>
              <a:rPr lang="en-US"/>
              <a:t>Click icon to add picture</a:t>
            </a:r>
          </a:p>
        </p:txBody>
      </p:sp>
      <p:sp>
        <p:nvSpPr>
          <p:cNvPr id="20" name="Picture Placeholder 9">
            <a:extLst>
              <a:ext uri="{FF2B5EF4-FFF2-40B4-BE49-F238E27FC236}">
                <a16:creationId xmlns:a16="http://schemas.microsoft.com/office/drawing/2014/main" id="{8723A933-A47B-D742-37D2-BD095B60C946}"/>
              </a:ext>
            </a:extLst>
          </p:cNvPr>
          <p:cNvSpPr>
            <a:spLocks noGrp="1"/>
          </p:cNvSpPr>
          <p:nvPr>
            <p:ph type="pic" sz="quarter" idx="16"/>
          </p:nvPr>
        </p:nvSpPr>
        <p:spPr>
          <a:xfrm>
            <a:off x="8890627" y="421964"/>
            <a:ext cx="1639113" cy="1639367"/>
          </a:xfrm>
          <a:solidFill>
            <a:schemeClr val="bg1">
              <a:lumMod val="50000"/>
            </a:schemeClr>
          </a:solidFill>
        </p:spPr>
        <p:txBody>
          <a:bodyPr/>
          <a:lstStyle/>
          <a:p>
            <a:r>
              <a:rPr lang="en-US"/>
              <a:t>Click icon to add picture</a:t>
            </a:r>
          </a:p>
        </p:txBody>
      </p:sp>
      <p:pic>
        <p:nvPicPr>
          <p:cNvPr id="7" name="Picture 6">
            <a:extLst>
              <a:ext uri="{FF2B5EF4-FFF2-40B4-BE49-F238E27FC236}">
                <a16:creationId xmlns:a16="http://schemas.microsoft.com/office/drawing/2014/main" id="{327F3708-BBCC-BA19-9647-95260AD88E0D}"/>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8" name="Text Placeholder 32">
            <a:extLst>
              <a:ext uri="{FF2B5EF4-FFF2-40B4-BE49-F238E27FC236}">
                <a16:creationId xmlns:a16="http://schemas.microsoft.com/office/drawing/2014/main" id="{B16AD0CE-A764-52C7-1B4E-57269668C10A}"/>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
        <p:nvSpPr>
          <p:cNvPr id="9" name="Freeform 20">
            <a:extLst>
              <a:ext uri="{FF2B5EF4-FFF2-40B4-BE49-F238E27FC236}">
                <a16:creationId xmlns:a16="http://schemas.microsoft.com/office/drawing/2014/main" id="{94B5EB90-B1D9-3514-B57B-014524F90687}"/>
              </a:ext>
            </a:extLst>
          </p:cNvPr>
          <p:cNvSpPr/>
          <p:nvPr userDrawn="1"/>
        </p:nvSpPr>
        <p:spPr>
          <a:xfrm>
            <a:off x="9594955"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2"/>
          </a:solidFill>
          <a:ln w="12669"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01C15234-729E-D613-9CCB-D68B0EF6FB10}"/>
              </a:ext>
            </a:extLst>
          </p:cNvPr>
          <p:cNvGrpSpPr/>
          <p:nvPr userDrawn="1"/>
        </p:nvGrpSpPr>
        <p:grpSpPr>
          <a:xfrm>
            <a:off x="9594955" y="2449550"/>
            <a:ext cx="2611601" cy="759553"/>
            <a:chOff x="9576101" y="2449550"/>
            <a:chExt cx="2611601" cy="759553"/>
          </a:xfrm>
          <a:solidFill>
            <a:schemeClr val="accent1"/>
          </a:solidFill>
        </p:grpSpPr>
        <p:sp>
          <p:nvSpPr>
            <p:cNvPr id="11" name="Freeform 22">
              <a:extLst>
                <a:ext uri="{FF2B5EF4-FFF2-40B4-BE49-F238E27FC236}">
                  <a16:creationId xmlns:a16="http://schemas.microsoft.com/office/drawing/2014/main" id="{70393D0B-A67A-F71E-F7CD-FC58B8B34232}"/>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2" name="Freeform 23">
              <a:extLst>
                <a:ext uri="{FF2B5EF4-FFF2-40B4-BE49-F238E27FC236}">
                  <a16:creationId xmlns:a16="http://schemas.microsoft.com/office/drawing/2014/main" id="{C2F28778-8583-508F-96B1-CCAF5B495E10}"/>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3" name="Freeform 24">
              <a:extLst>
                <a:ext uri="{FF2B5EF4-FFF2-40B4-BE49-F238E27FC236}">
                  <a16:creationId xmlns:a16="http://schemas.microsoft.com/office/drawing/2014/main" id="{D7B9FB22-DE55-E78D-78D6-A0D67A5F2B2B}"/>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4" name="Freeform 25">
            <a:extLst>
              <a:ext uri="{FF2B5EF4-FFF2-40B4-BE49-F238E27FC236}">
                <a16:creationId xmlns:a16="http://schemas.microsoft.com/office/drawing/2014/main" id="{2BEEE61F-7818-191F-EECF-65943AA89A1C}"/>
              </a:ext>
            </a:extLst>
          </p:cNvPr>
          <p:cNvSpPr/>
          <p:nvPr userDrawn="1"/>
        </p:nvSpPr>
        <p:spPr>
          <a:xfrm>
            <a:off x="9594955" y="3029215"/>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chemeClr val="accent1"/>
          </a:solidFill>
          <a:ln w="12669" cap="flat">
            <a:noFill/>
            <a:prstDash val="solid"/>
            <a:miter/>
          </a:ln>
        </p:spPr>
        <p:txBody>
          <a:bodyPr rtlCol="0" anchor="ctr"/>
          <a:lstStyle/>
          <a:p>
            <a:endParaRPr lang="en-US"/>
          </a:p>
        </p:txBody>
      </p:sp>
      <p:sp>
        <p:nvSpPr>
          <p:cNvPr id="15" name="Freeform 26">
            <a:extLst>
              <a:ext uri="{FF2B5EF4-FFF2-40B4-BE49-F238E27FC236}">
                <a16:creationId xmlns:a16="http://schemas.microsoft.com/office/drawing/2014/main" id="{1DAC4F2E-39D3-74AF-864F-995528821773}"/>
              </a:ext>
            </a:extLst>
          </p:cNvPr>
          <p:cNvSpPr/>
          <p:nvPr userDrawn="1"/>
        </p:nvSpPr>
        <p:spPr>
          <a:xfrm>
            <a:off x="10310370" y="2100106"/>
            <a:ext cx="1900484" cy="2241351"/>
          </a:xfrm>
          <a:custGeom>
            <a:avLst/>
            <a:gdLst>
              <a:gd name="connsiteX0" fmla="*/ 248611 w 1900484"/>
              <a:gd name="connsiteY0" fmla="*/ 0 h 2241351"/>
              <a:gd name="connsiteX1" fmla="*/ 248612 w 1900484"/>
              <a:gd name="connsiteY1" fmla="*/ 0 h 2241351"/>
              <a:gd name="connsiteX2" fmla="*/ 1 w 1900484"/>
              <a:gd name="connsiteY2" fmla="*/ 12554 h 2241351"/>
              <a:gd name="connsiteX3" fmla="*/ 19293 w 1900484"/>
              <a:gd name="connsiteY3" fmla="*/ 138960 h 2241351"/>
              <a:gd name="connsiteX4" fmla="*/ 1805087 w 1900484"/>
              <a:gd name="connsiteY4" fmla="*/ 2211041 h 2241351"/>
              <a:gd name="connsiteX5" fmla="*/ 1900484 w 1900484"/>
              <a:gd name="connsiteY5" fmla="*/ 2241351 h 2241351"/>
              <a:gd name="connsiteX6" fmla="*/ 1900484 w 1900484"/>
              <a:gd name="connsiteY6" fmla="*/ 2241351 h 2241351"/>
              <a:gd name="connsiteX7" fmla="*/ 1805086 w 1900484"/>
              <a:gd name="connsiteY7" fmla="*/ 2211041 h 2241351"/>
              <a:gd name="connsiteX8" fmla="*/ 19292 w 1900484"/>
              <a:gd name="connsiteY8" fmla="*/ 138960 h 2241351"/>
              <a:gd name="connsiteX9" fmla="*/ 0 w 1900484"/>
              <a:gd name="connsiteY9" fmla="*/ 12554 h 2241351"/>
              <a:gd name="connsiteX10" fmla="*/ 248611 w 1900484"/>
              <a:gd name="connsiteY10" fmla="*/ 0 h 22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484" h="2241351">
                <a:moveTo>
                  <a:pt x="248611" y="0"/>
                </a:moveTo>
                <a:lnTo>
                  <a:pt x="248612" y="0"/>
                </a:lnTo>
                <a:lnTo>
                  <a:pt x="1" y="12554"/>
                </a:lnTo>
                <a:lnTo>
                  <a:pt x="19293" y="138960"/>
                </a:lnTo>
                <a:cubicBezTo>
                  <a:pt x="215706" y="1098805"/>
                  <a:pt x="901761" y="1880289"/>
                  <a:pt x="1805087" y="2211041"/>
                </a:cubicBezTo>
                <a:lnTo>
                  <a:pt x="1900484" y="2241351"/>
                </a:lnTo>
                <a:lnTo>
                  <a:pt x="1900484" y="2241351"/>
                </a:lnTo>
                <a:lnTo>
                  <a:pt x="1805086" y="2211041"/>
                </a:lnTo>
                <a:cubicBezTo>
                  <a:pt x="901760" y="1880289"/>
                  <a:pt x="215705" y="1098805"/>
                  <a:pt x="19292" y="138960"/>
                </a:cubicBezTo>
                <a:lnTo>
                  <a:pt x="0" y="12554"/>
                </a:lnTo>
                <a:lnTo>
                  <a:pt x="248611"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EAB95474-C404-43E6-BC0F-0E6D7325CC2C}"/>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1619732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Landscape Red Title Slide">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8343691F-4549-4526-E41F-6D5DC70DC7DC}"/>
              </a:ext>
            </a:extLst>
          </p:cNvPr>
          <p:cNvSpPr>
            <a:spLocks noGrp="1"/>
          </p:cNvSpPr>
          <p:nvPr>
            <p:ph type="pic" sz="quarter" idx="14"/>
          </p:nvPr>
        </p:nvSpPr>
        <p:spPr>
          <a:xfrm>
            <a:off x="-14516" y="0"/>
            <a:ext cx="12206515" cy="4833257"/>
          </a:xfrm>
          <a:custGeom>
            <a:avLst/>
            <a:gdLst>
              <a:gd name="connsiteX0" fmla="*/ 0 w 12206515"/>
              <a:gd name="connsiteY0" fmla="*/ 0 h 4833257"/>
              <a:gd name="connsiteX1" fmla="*/ 12206515 w 12206515"/>
              <a:gd name="connsiteY1" fmla="*/ 0 h 4833257"/>
              <a:gd name="connsiteX2" fmla="*/ 12206515 w 12206515"/>
              <a:gd name="connsiteY2" fmla="*/ 4833257 h 4833257"/>
              <a:gd name="connsiteX3" fmla="*/ 0 w 12206515"/>
              <a:gd name="connsiteY3" fmla="*/ 4833257 h 4833257"/>
              <a:gd name="connsiteX4" fmla="*/ 0 w 12206515"/>
              <a:gd name="connsiteY4" fmla="*/ 0 h 4833257"/>
              <a:gd name="connsiteX0" fmla="*/ 29029 w 12235544"/>
              <a:gd name="connsiteY0" fmla="*/ 0 h 4833257"/>
              <a:gd name="connsiteX1" fmla="*/ 12235544 w 12235544"/>
              <a:gd name="connsiteY1" fmla="*/ 0 h 4833257"/>
              <a:gd name="connsiteX2" fmla="*/ 12235544 w 12235544"/>
              <a:gd name="connsiteY2" fmla="*/ 4833257 h 4833257"/>
              <a:gd name="connsiteX3" fmla="*/ 0 w 12235544"/>
              <a:gd name="connsiteY3" fmla="*/ 2307771 h 4833257"/>
              <a:gd name="connsiteX4" fmla="*/ 29029 w 12235544"/>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3607 w 12206515"/>
              <a:gd name="connsiteY3" fmla="*/ 3347810 h 4833257"/>
              <a:gd name="connsiteX4" fmla="*/ 0 w 12206515"/>
              <a:gd name="connsiteY4" fmla="*/ 0 h 483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5" h="4833257">
                <a:moveTo>
                  <a:pt x="0" y="0"/>
                </a:moveTo>
                <a:lnTo>
                  <a:pt x="12206515" y="0"/>
                </a:lnTo>
                <a:lnTo>
                  <a:pt x="12206515" y="4833257"/>
                </a:lnTo>
                <a:cubicBezTo>
                  <a:pt x="8291287" y="3096078"/>
                  <a:pt x="3773715" y="2652031"/>
                  <a:pt x="13607" y="3347810"/>
                </a:cubicBezTo>
                <a:cubicBezTo>
                  <a:pt x="9071" y="2231873"/>
                  <a:pt x="4536" y="1115937"/>
                  <a:pt x="0" y="0"/>
                </a:cubicBezTo>
                <a:close/>
              </a:path>
            </a:pathLst>
          </a:custGeo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29" name="Freeform 28">
            <a:extLst>
              <a:ext uri="{FF2B5EF4-FFF2-40B4-BE49-F238E27FC236}">
                <a16:creationId xmlns:a16="http://schemas.microsoft.com/office/drawing/2014/main" id="{0360AE89-CC64-90A4-5FB6-1ECDB94F9984}"/>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4"/>
          </a:solidFill>
          <a:ln w="1268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AD0DAE6-809D-6361-6A41-040483A59A37}"/>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chemeClr val="accent3"/>
          </a:solidFill>
          <a:ln w="12687"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880AD8B-E95F-D445-24AA-81A5054BA97B}"/>
              </a:ext>
            </a:extLst>
          </p:cNvPr>
          <p:cNvGrpSpPr/>
          <p:nvPr/>
        </p:nvGrpSpPr>
        <p:grpSpPr>
          <a:xfrm>
            <a:off x="9744620" y="5802454"/>
            <a:ext cx="2148866" cy="740990"/>
            <a:chOff x="288648" y="286531"/>
            <a:chExt cx="2148866" cy="740990"/>
          </a:xfrm>
        </p:grpSpPr>
        <p:pic>
          <p:nvPicPr>
            <p:cNvPr id="19" name="Picture 18" descr="A close-up of a logo&#10;&#10;Description automatically generated">
              <a:extLst>
                <a:ext uri="{FF2B5EF4-FFF2-40B4-BE49-F238E27FC236}">
                  <a16:creationId xmlns:a16="http://schemas.microsoft.com/office/drawing/2014/main" id="{1DED971C-ED31-4671-1458-B160AFCB69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20" name="Picture 19">
              <a:extLst>
                <a:ext uri="{FF2B5EF4-FFF2-40B4-BE49-F238E27FC236}">
                  <a16:creationId xmlns:a16="http://schemas.microsoft.com/office/drawing/2014/main" id="{78D03005-C109-DADC-E689-67E14855A33E}"/>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21" name="Title 1">
            <a:extLst>
              <a:ext uri="{FF2B5EF4-FFF2-40B4-BE49-F238E27FC236}">
                <a16:creationId xmlns:a16="http://schemas.microsoft.com/office/drawing/2014/main" id="{0195F7EC-A4E6-0C3A-318E-3ACEE78784FD}"/>
              </a:ext>
            </a:extLst>
          </p:cNvPr>
          <p:cNvSpPr>
            <a:spLocks noGrp="1"/>
          </p:cNvSpPr>
          <p:nvPr>
            <p:ph type="ctrTitle" hasCustomPrompt="1"/>
          </p:nvPr>
        </p:nvSpPr>
        <p:spPr>
          <a:xfrm>
            <a:off x="880534" y="3033103"/>
            <a:ext cx="8553922" cy="2622779"/>
          </a:xfrm>
          <a:noFill/>
          <a:ln>
            <a:noFill/>
          </a:ln>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
        <p:nvSpPr>
          <p:cNvPr id="22" name="Subtitle 2">
            <a:extLst>
              <a:ext uri="{FF2B5EF4-FFF2-40B4-BE49-F238E27FC236}">
                <a16:creationId xmlns:a16="http://schemas.microsoft.com/office/drawing/2014/main" id="{FFF329CD-D3A9-2919-5F0F-799AD8238E13}"/>
              </a:ext>
            </a:extLst>
          </p:cNvPr>
          <p:cNvSpPr>
            <a:spLocks noGrp="1"/>
          </p:cNvSpPr>
          <p:nvPr>
            <p:ph type="subTitle" idx="1"/>
          </p:nvPr>
        </p:nvSpPr>
        <p:spPr>
          <a:xfrm>
            <a:off x="88053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714379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7_Title and Content">
    <p:bg>
      <p:bgPr>
        <a:solidFill>
          <a:schemeClr val="bg1"/>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4C5A557-FA2B-B327-5357-47CD60386CD8}"/>
              </a:ext>
            </a:extLst>
          </p:cNvPr>
          <p:cNvSpPr/>
          <p:nvPr/>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2"/>
          </a:solidFill>
          <a:ln w="12669"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57BB553E-1C8C-DD56-1B0F-B675FB67155A}"/>
              </a:ext>
            </a:extLst>
          </p:cNvPr>
          <p:cNvGrpSpPr/>
          <p:nvPr/>
        </p:nvGrpSpPr>
        <p:grpSpPr>
          <a:xfrm>
            <a:off x="9585528" y="568285"/>
            <a:ext cx="2611601" cy="759553"/>
            <a:chOff x="9576101" y="2449550"/>
            <a:chExt cx="2611601" cy="759553"/>
          </a:xfrm>
          <a:solidFill>
            <a:schemeClr val="accent1"/>
          </a:solidFill>
        </p:grpSpPr>
        <p:sp>
          <p:nvSpPr>
            <p:cNvPr id="22" name="Freeform 21">
              <a:extLst>
                <a:ext uri="{FF2B5EF4-FFF2-40B4-BE49-F238E27FC236}">
                  <a16:creationId xmlns:a16="http://schemas.microsoft.com/office/drawing/2014/main" id="{4942A929-297D-F9B7-5126-E04E5541CB30}"/>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52EBCB0-B54F-0F28-2BA9-F7D640AA5FF0}"/>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9F0B9CD-66CC-31E8-D1D2-CE8A08DDB165}"/>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5" name="Freeform 24">
            <a:extLst>
              <a:ext uri="{FF2B5EF4-FFF2-40B4-BE49-F238E27FC236}">
                <a16:creationId xmlns:a16="http://schemas.microsoft.com/office/drawing/2014/main" id="{D463465C-D8FD-ED0B-A5D6-EFD313A09270}"/>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chemeClr val="accent1"/>
          </a:solidFill>
          <a:ln w="1266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5469195"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B83C1307-C57D-DC4B-B20E-11AB6059BFB9}" type="datetimeFigureOut">
              <a:rPr lang="en-US" smtClean="0"/>
              <a:t>9/30/2025</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6CFC9FCB-CE2B-764C-8A38-DC2F721FFB35}" type="slidenum">
              <a:rPr lang="en-US" smtClean="0"/>
              <a:t>‹#›</a:t>
            </a:fld>
            <a:endParaRPr lang="en-US"/>
          </a:p>
        </p:txBody>
      </p:sp>
      <p:sp>
        <p:nvSpPr>
          <p:cNvPr id="10" name="Picture Placeholder 9">
            <a:extLst>
              <a:ext uri="{FF2B5EF4-FFF2-40B4-BE49-F238E27FC236}">
                <a16:creationId xmlns:a16="http://schemas.microsoft.com/office/drawing/2014/main" id="{C12B9709-8987-238B-B406-013F4501B386}"/>
              </a:ext>
            </a:extLst>
          </p:cNvPr>
          <p:cNvSpPr>
            <a:spLocks noGrp="1"/>
          </p:cNvSpPr>
          <p:nvPr>
            <p:ph type="pic" sz="quarter" idx="14"/>
          </p:nvPr>
        </p:nvSpPr>
        <p:spPr>
          <a:xfrm>
            <a:off x="6096000" y="1993105"/>
            <a:ext cx="6095999" cy="3638584"/>
          </a:xfr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12" name="Text Placeholder 13">
            <a:extLst>
              <a:ext uri="{FF2B5EF4-FFF2-40B4-BE49-F238E27FC236}">
                <a16:creationId xmlns:a16="http://schemas.microsoft.com/office/drawing/2014/main" id="{C2A86795-266F-0EF5-A9BB-C49FDCD2C715}"/>
              </a:ext>
            </a:extLst>
          </p:cNvPr>
          <p:cNvSpPr>
            <a:spLocks noGrp="1"/>
          </p:cNvSpPr>
          <p:nvPr>
            <p:ph type="body" sz="quarter" idx="15" hasCustomPrompt="1"/>
          </p:nvPr>
        </p:nvSpPr>
        <p:spPr>
          <a:xfrm>
            <a:off x="6096001" y="5653202"/>
            <a:ext cx="3475804" cy="276225"/>
          </a:xfrm>
        </p:spPr>
        <p:txBody>
          <a:bodyPr>
            <a:normAutofit/>
          </a:bodyPr>
          <a:lstStyle>
            <a:lvl1pPr marL="0" indent="0" algn="r">
              <a:buNone/>
              <a:defRPr sz="1000" i="1" spc="0" baseline="0">
                <a:solidFill>
                  <a:schemeClr val="bg1">
                    <a:lumMod val="65000"/>
                  </a:schemeClr>
                </a:solidFill>
              </a:defRPr>
            </a:lvl1pPr>
          </a:lstStyle>
          <a:p>
            <a:pPr lvl="0"/>
            <a:r>
              <a:rPr lang="en-US"/>
              <a:t>*Optional attribution or photo note</a:t>
            </a:r>
          </a:p>
        </p:txBody>
      </p:sp>
      <p:pic>
        <p:nvPicPr>
          <p:cNvPr id="7" name="Picture 6">
            <a:extLst>
              <a:ext uri="{FF2B5EF4-FFF2-40B4-BE49-F238E27FC236}">
                <a16:creationId xmlns:a16="http://schemas.microsoft.com/office/drawing/2014/main" id="{74D39F02-78D4-1926-60E5-F69CB8606691}"/>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8" name="Text Placeholder 32">
            <a:extLst>
              <a:ext uri="{FF2B5EF4-FFF2-40B4-BE49-F238E27FC236}">
                <a16:creationId xmlns:a16="http://schemas.microsoft.com/office/drawing/2014/main" id="{58B99F47-7787-B9E6-5DE0-BCB81D94EEDF}"/>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
        <p:nvSpPr>
          <p:cNvPr id="9" name="Rectangle 8">
            <a:extLst>
              <a:ext uri="{FF2B5EF4-FFF2-40B4-BE49-F238E27FC236}">
                <a16:creationId xmlns:a16="http://schemas.microsoft.com/office/drawing/2014/main" id="{CFE61276-9CC7-D7BE-8C86-325846A014E4}"/>
              </a:ext>
            </a:extLst>
          </p:cNvPr>
          <p:cNvSpPr/>
          <p:nvPr/>
        </p:nvSpPr>
        <p:spPr>
          <a:xfrm>
            <a:off x="9585528" y="4843463"/>
            <a:ext cx="2606472" cy="20361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90F7C1-CD19-10B8-5590-1231724F8730}"/>
              </a:ext>
            </a:extLst>
          </p:cNvPr>
          <p:cNvSpPr/>
          <p:nvPr/>
        </p:nvSpPr>
        <p:spPr>
          <a:xfrm>
            <a:off x="9585528" y="4843463"/>
            <a:ext cx="2606472" cy="20361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0C0100-29AF-E6A0-2C31-348588F91B54}"/>
              </a:ext>
            </a:extLst>
          </p:cNvPr>
          <p:cNvSpPr/>
          <p:nvPr/>
        </p:nvSpPr>
        <p:spPr>
          <a:xfrm>
            <a:off x="9585528" y="4843463"/>
            <a:ext cx="2606472" cy="203612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9">
            <a:extLst>
              <a:ext uri="{FF2B5EF4-FFF2-40B4-BE49-F238E27FC236}">
                <a16:creationId xmlns:a16="http://schemas.microsoft.com/office/drawing/2014/main" id="{99C8151C-3FF4-D57B-355B-8130F7A6F9AC}"/>
              </a:ext>
            </a:extLst>
          </p:cNvPr>
          <p:cNvSpPr/>
          <p:nvPr userDrawn="1"/>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2"/>
          </a:solidFill>
          <a:ln w="12669"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55DCEEDB-B8AA-458E-0B2C-D64B2DF3934C}"/>
              </a:ext>
            </a:extLst>
          </p:cNvPr>
          <p:cNvGrpSpPr/>
          <p:nvPr userDrawn="1"/>
        </p:nvGrpSpPr>
        <p:grpSpPr>
          <a:xfrm>
            <a:off x="9585528" y="568285"/>
            <a:ext cx="2611601" cy="759553"/>
            <a:chOff x="9576101" y="2449550"/>
            <a:chExt cx="2611601" cy="759553"/>
          </a:xfrm>
          <a:solidFill>
            <a:schemeClr val="accent1"/>
          </a:solidFill>
        </p:grpSpPr>
        <p:sp>
          <p:nvSpPr>
            <p:cNvPr id="16" name="Freeform 21">
              <a:extLst>
                <a:ext uri="{FF2B5EF4-FFF2-40B4-BE49-F238E27FC236}">
                  <a16:creationId xmlns:a16="http://schemas.microsoft.com/office/drawing/2014/main" id="{CF944FFD-0FA3-CA6F-7212-3B1583664BA5}"/>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7" name="Freeform 22">
              <a:extLst>
                <a:ext uri="{FF2B5EF4-FFF2-40B4-BE49-F238E27FC236}">
                  <a16:creationId xmlns:a16="http://schemas.microsoft.com/office/drawing/2014/main" id="{8B1C384A-2E7C-E67E-73C8-DC99267D89B3}"/>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8" name="Freeform 23">
              <a:extLst>
                <a:ext uri="{FF2B5EF4-FFF2-40B4-BE49-F238E27FC236}">
                  <a16:creationId xmlns:a16="http://schemas.microsoft.com/office/drawing/2014/main" id="{FE527BBA-EE82-9427-C25F-BF97FADA2E5C}"/>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9" name="Freeform 24">
            <a:extLst>
              <a:ext uri="{FF2B5EF4-FFF2-40B4-BE49-F238E27FC236}">
                <a16:creationId xmlns:a16="http://schemas.microsoft.com/office/drawing/2014/main" id="{839F835C-A5F2-9F07-E6CB-605B7DE406BC}"/>
              </a:ext>
            </a:extLst>
          </p:cNvPr>
          <p:cNvSpPr/>
          <p:nvPr userDrawn="1"/>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chemeClr val="accent1"/>
          </a:solidFill>
          <a:ln w="12669" cap="flat">
            <a:no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AE27F56F-A2F1-7AB1-F7CE-27970E5F213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2677772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4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AF874F6-63A9-7FF0-AC3C-F988DEEEE63D}"/>
              </a:ext>
            </a:extLst>
          </p:cNvPr>
          <p:cNvSpPr/>
          <p:nvPr/>
        </p:nvSpPr>
        <p:spPr>
          <a:xfrm>
            <a:off x="9594955"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3"/>
          </a:solidFill>
          <a:ln w="12669"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10DC1819-7462-FAEF-109F-A2D6AE95B401}"/>
              </a:ext>
            </a:extLst>
          </p:cNvPr>
          <p:cNvGrpSpPr/>
          <p:nvPr/>
        </p:nvGrpSpPr>
        <p:grpSpPr>
          <a:xfrm>
            <a:off x="9594955" y="2449550"/>
            <a:ext cx="2611601" cy="759553"/>
            <a:chOff x="9576101" y="2449550"/>
            <a:chExt cx="2611601" cy="759553"/>
          </a:xfrm>
          <a:solidFill>
            <a:srgbClr val="F37923"/>
          </a:solidFill>
        </p:grpSpPr>
        <p:sp>
          <p:nvSpPr>
            <p:cNvPr id="12" name="Freeform 11">
              <a:extLst>
                <a:ext uri="{FF2B5EF4-FFF2-40B4-BE49-F238E27FC236}">
                  <a16:creationId xmlns:a16="http://schemas.microsoft.com/office/drawing/2014/main" id="{05B018C7-6A4B-67B9-7FB8-C9CD9BDF411D}"/>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FC2C0EE-7E61-E58C-4783-38C701E3D819}"/>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E1E20B1-0B61-C746-E80C-A0AC7CF56D22}"/>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5" name="Freeform 14">
            <a:extLst>
              <a:ext uri="{FF2B5EF4-FFF2-40B4-BE49-F238E27FC236}">
                <a16:creationId xmlns:a16="http://schemas.microsoft.com/office/drawing/2014/main" id="{2DB8E6F6-5B27-512A-4F01-7891E087DD16}"/>
              </a:ext>
            </a:extLst>
          </p:cNvPr>
          <p:cNvSpPr/>
          <p:nvPr/>
        </p:nvSpPr>
        <p:spPr>
          <a:xfrm>
            <a:off x="9594955" y="3029215"/>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F37923"/>
          </a:solidFill>
          <a:ln w="1266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31864F6-76A9-27BC-449F-3D3F078825ED}"/>
              </a:ext>
            </a:extLst>
          </p:cNvPr>
          <p:cNvSpPr/>
          <p:nvPr/>
        </p:nvSpPr>
        <p:spPr>
          <a:xfrm>
            <a:off x="10310370" y="2100106"/>
            <a:ext cx="1900484" cy="2241351"/>
          </a:xfrm>
          <a:custGeom>
            <a:avLst/>
            <a:gdLst>
              <a:gd name="connsiteX0" fmla="*/ 248611 w 1900484"/>
              <a:gd name="connsiteY0" fmla="*/ 0 h 2241351"/>
              <a:gd name="connsiteX1" fmla="*/ 248612 w 1900484"/>
              <a:gd name="connsiteY1" fmla="*/ 0 h 2241351"/>
              <a:gd name="connsiteX2" fmla="*/ 1 w 1900484"/>
              <a:gd name="connsiteY2" fmla="*/ 12554 h 2241351"/>
              <a:gd name="connsiteX3" fmla="*/ 19293 w 1900484"/>
              <a:gd name="connsiteY3" fmla="*/ 138960 h 2241351"/>
              <a:gd name="connsiteX4" fmla="*/ 1805087 w 1900484"/>
              <a:gd name="connsiteY4" fmla="*/ 2211041 h 2241351"/>
              <a:gd name="connsiteX5" fmla="*/ 1900484 w 1900484"/>
              <a:gd name="connsiteY5" fmla="*/ 2241351 h 2241351"/>
              <a:gd name="connsiteX6" fmla="*/ 1900484 w 1900484"/>
              <a:gd name="connsiteY6" fmla="*/ 2241351 h 2241351"/>
              <a:gd name="connsiteX7" fmla="*/ 1805086 w 1900484"/>
              <a:gd name="connsiteY7" fmla="*/ 2211041 h 2241351"/>
              <a:gd name="connsiteX8" fmla="*/ 19292 w 1900484"/>
              <a:gd name="connsiteY8" fmla="*/ 138960 h 2241351"/>
              <a:gd name="connsiteX9" fmla="*/ 0 w 1900484"/>
              <a:gd name="connsiteY9" fmla="*/ 12554 h 2241351"/>
              <a:gd name="connsiteX10" fmla="*/ 248611 w 1900484"/>
              <a:gd name="connsiteY10" fmla="*/ 0 h 22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484" h="2241351">
                <a:moveTo>
                  <a:pt x="248611" y="0"/>
                </a:moveTo>
                <a:lnTo>
                  <a:pt x="248612" y="0"/>
                </a:lnTo>
                <a:lnTo>
                  <a:pt x="1" y="12554"/>
                </a:lnTo>
                <a:lnTo>
                  <a:pt x="19293" y="138960"/>
                </a:lnTo>
                <a:cubicBezTo>
                  <a:pt x="215706" y="1098805"/>
                  <a:pt x="901761" y="1880289"/>
                  <a:pt x="1805087" y="2211041"/>
                </a:cubicBezTo>
                <a:lnTo>
                  <a:pt x="1900484" y="2241351"/>
                </a:lnTo>
                <a:lnTo>
                  <a:pt x="1900484" y="2241351"/>
                </a:lnTo>
                <a:lnTo>
                  <a:pt x="1805086" y="2211041"/>
                </a:lnTo>
                <a:cubicBezTo>
                  <a:pt x="901760" y="1880289"/>
                  <a:pt x="215705" y="1098805"/>
                  <a:pt x="19292" y="138960"/>
                </a:cubicBezTo>
                <a:lnTo>
                  <a:pt x="0" y="12554"/>
                </a:lnTo>
                <a:lnTo>
                  <a:pt x="248611"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8037138"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B83C1307-C57D-DC4B-B20E-11AB6059BFB9}" type="datetimeFigureOut">
              <a:rPr lang="en-US" smtClean="0"/>
              <a:t>9/30/2025</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6CFC9FCB-CE2B-764C-8A38-DC2F721FFB35}" type="slidenum">
              <a:rPr lang="en-US" smtClean="0"/>
              <a:t>‹#›</a:t>
            </a:fld>
            <a:endParaRPr lang="en-US"/>
          </a:p>
        </p:txBody>
      </p:sp>
      <p:sp>
        <p:nvSpPr>
          <p:cNvPr id="18" name="Picture Placeholder 9">
            <a:extLst>
              <a:ext uri="{FF2B5EF4-FFF2-40B4-BE49-F238E27FC236}">
                <a16:creationId xmlns:a16="http://schemas.microsoft.com/office/drawing/2014/main" id="{E02C157A-D739-EDED-B1A4-D1C645E2FC69}"/>
              </a:ext>
            </a:extLst>
          </p:cNvPr>
          <p:cNvSpPr>
            <a:spLocks noGrp="1"/>
          </p:cNvSpPr>
          <p:nvPr>
            <p:ph type="pic" sz="quarter" idx="14"/>
          </p:nvPr>
        </p:nvSpPr>
        <p:spPr>
          <a:xfrm>
            <a:off x="8890627" y="4178168"/>
            <a:ext cx="1639113" cy="1639367"/>
          </a:xfrm>
          <a:solidFill>
            <a:schemeClr val="bg1">
              <a:lumMod val="50000"/>
            </a:schemeClr>
          </a:solidFill>
        </p:spPr>
        <p:txBody>
          <a:bodyPr/>
          <a:lstStyle/>
          <a:p>
            <a:r>
              <a:rPr lang="en-US"/>
              <a:t>Click icon to add picture</a:t>
            </a:r>
          </a:p>
        </p:txBody>
      </p:sp>
      <p:sp>
        <p:nvSpPr>
          <p:cNvPr id="19" name="Picture Placeholder 9">
            <a:extLst>
              <a:ext uri="{FF2B5EF4-FFF2-40B4-BE49-F238E27FC236}">
                <a16:creationId xmlns:a16="http://schemas.microsoft.com/office/drawing/2014/main" id="{76A6EAD9-2B56-EEDB-C640-854A5CFAA731}"/>
              </a:ext>
            </a:extLst>
          </p:cNvPr>
          <p:cNvSpPr>
            <a:spLocks noGrp="1"/>
          </p:cNvSpPr>
          <p:nvPr>
            <p:ph type="pic" sz="quarter" idx="15"/>
          </p:nvPr>
        </p:nvSpPr>
        <p:spPr>
          <a:xfrm>
            <a:off x="8890627" y="2327281"/>
            <a:ext cx="1639113" cy="1639367"/>
          </a:xfrm>
          <a:solidFill>
            <a:schemeClr val="bg1">
              <a:lumMod val="50000"/>
            </a:schemeClr>
          </a:solidFill>
        </p:spPr>
        <p:txBody>
          <a:bodyPr/>
          <a:lstStyle/>
          <a:p>
            <a:r>
              <a:rPr lang="en-US"/>
              <a:t>Click icon to add picture</a:t>
            </a:r>
          </a:p>
        </p:txBody>
      </p:sp>
      <p:sp>
        <p:nvSpPr>
          <p:cNvPr id="20" name="Picture Placeholder 9">
            <a:extLst>
              <a:ext uri="{FF2B5EF4-FFF2-40B4-BE49-F238E27FC236}">
                <a16:creationId xmlns:a16="http://schemas.microsoft.com/office/drawing/2014/main" id="{0638A8CE-69A5-005D-6293-BF94CAD04F96}"/>
              </a:ext>
            </a:extLst>
          </p:cNvPr>
          <p:cNvSpPr>
            <a:spLocks noGrp="1"/>
          </p:cNvSpPr>
          <p:nvPr>
            <p:ph type="pic" sz="quarter" idx="16"/>
          </p:nvPr>
        </p:nvSpPr>
        <p:spPr>
          <a:xfrm>
            <a:off x="8890627" y="476394"/>
            <a:ext cx="1639113" cy="1639367"/>
          </a:xfrm>
          <a:solidFill>
            <a:schemeClr val="bg1">
              <a:lumMod val="50000"/>
            </a:schemeClr>
          </a:solidFill>
        </p:spPr>
        <p:txBody>
          <a:bodyPr/>
          <a:lstStyle/>
          <a:p>
            <a:r>
              <a:rPr lang="en-US"/>
              <a:t>Click icon to add picture</a:t>
            </a:r>
          </a:p>
        </p:txBody>
      </p:sp>
      <p:pic>
        <p:nvPicPr>
          <p:cNvPr id="7" name="Picture 6">
            <a:extLst>
              <a:ext uri="{FF2B5EF4-FFF2-40B4-BE49-F238E27FC236}">
                <a16:creationId xmlns:a16="http://schemas.microsoft.com/office/drawing/2014/main" id="{1072991D-307E-DF32-65AD-5BFB47F67BC2}"/>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8" name="Text Placeholder 32">
            <a:extLst>
              <a:ext uri="{FF2B5EF4-FFF2-40B4-BE49-F238E27FC236}">
                <a16:creationId xmlns:a16="http://schemas.microsoft.com/office/drawing/2014/main" id="{DE176A42-92F9-E248-F5BD-C6308D5A8B28}"/>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
        <p:nvSpPr>
          <p:cNvPr id="10" name="Freeform 8">
            <a:extLst>
              <a:ext uri="{FF2B5EF4-FFF2-40B4-BE49-F238E27FC236}">
                <a16:creationId xmlns:a16="http://schemas.microsoft.com/office/drawing/2014/main" id="{5B78A138-154E-1148-4A99-0C12D1C5C468}"/>
              </a:ext>
            </a:extLst>
          </p:cNvPr>
          <p:cNvSpPr/>
          <p:nvPr userDrawn="1"/>
        </p:nvSpPr>
        <p:spPr>
          <a:xfrm>
            <a:off x="9594955"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3"/>
          </a:solidFill>
          <a:ln w="12669"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A1B5545F-BBF2-C2F8-3F06-28019E39B102}"/>
              </a:ext>
            </a:extLst>
          </p:cNvPr>
          <p:cNvGrpSpPr/>
          <p:nvPr userDrawn="1"/>
        </p:nvGrpSpPr>
        <p:grpSpPr>
          <a:xfrm>
            <a:off x="9594955" y="2449550"/>
            <a:ext cx="2611601" cy="759553"/>
            <a:chOff x="9576101" y="2449550"/>
            <a:chExt cx="2611601" cy="759553"/>
          </a:xfrm>
          <a:solidFill>
            <a:srgbClr val="F37923"/>
          </a:solidFill>
        </p:grpSpPr>
        <p:sp>
          <p:nvSpPr>
            <p:cNvPr id="21" name="Freeform 11">
              <a:extLst>
                <a:ext uri="{FF2B5EF4-FFF2-40B4-BE49-F238E27FC236}">
                  <a16:creationId xmlns:a16="http://schemas.microsoft.com/office/drawing/2014/main" id="{758D2CCD-8F03-48DD-8AA3-D09853692B9E}"/>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22" name="Freeform 12">
              <a:extLst>
                <a:ext uri="{FF2B5EF4-FFF2-40B4-BE49-F238E27FC236}">
                  <a16:creationId xmlns:a16="http://schemas.microsoft.com/office/drawing/2014/main" id="{A7C493B6-822B-137D-0CEF-466D8E4A0E60}"/>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23" name="Freeform 13">
              <a:extLst>
                <a:ext uri="{FF2B5EF4-FFF2-40B4-BE49-F238E27FC236}">
                  <a16:creationId xmlns:a16="http://schemas.microsoft.com/office/drawing/2014/main" id="{5B7A3C9F-C590-0803-821A-F5F9DB3742BA}"/>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4" name="Freeform 14">
            <a:extLst>
              <a:ext uri="{FF2B5EF4-FFF2-40B4-BE49-F238E27FC236}">
                <a16:creationId xmlns:a16="http://schemas.microsoft.com/office/drawing/2014/main" id="{925EB8C8-17CB-EAC0-00D3-83BDBBA0B12B}"/>
              </a:ext>
            </a:extLst>
          </p:cNvPr>
          <p:cNvSpPr/>
          <p:nvPr userDrawn="1"/>
        </p:nvSpPr>
        <p:spPr>
          <a:xfrm>
            <a:off x="9594955" y="3029215"/>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F37923"/>
          </a:solidFill>
          <a:ln w="12669" cap="flat">
            <a:noFill/>
            <a:prstDash val="solid"/>
            <a:miter/>
          </a:ln>
        </p:spPr>
        <p:txBody>
          <a:bodyPr rtlCol="0" anchor="ctr"/>
          <a:lstStyle/>
          <a:p>
            <a:endParaRPr lang="en-US"/>
          </a:p>
        </p:txBody>
      </p:sp>
      <p:sp>
        <p:nvSpPr>
          <p:cNvPr id="25" name="Freeform 15">
            <a:extLst>
              <a:ext uri="{FF2B5EF4-FFF2-40B4-BE49-F238E27FC236}">
                <a16:creationId xmlns:a16="http://schemas.microsoft.com/office/drawing/2014/main" id="{F3900EC9-80DA-DC84-FFBA-AE4BFE5EA725}"/>
              </a:ext>
            </a:extLst>
          </p:cNvPr>
          <p:cNvSpPr/>
          <p:nvPr userDrawn="1"/>
        </p:nvSpPr>
        <p:spPr>
          <a:xfrm>
            <a:off x="10310370" y="2100106"/>
            <a:ext cx="1900484" cy="2241351"/>
          </a:xfrm>
          <a:custGeom>
            <a:avLst/>
            <a:gdLst>
              <a:gd name="connsiteX0" fmla="*/ 248611 w 1900484"/>
              <a:gd name="connsiteY0" fmla="*/ 0 h 2241351"/>
              <a:gd name="connsiteX1" fmla="*/ 248612 w 1900484"/>
              <a:gd name="connsiteY1" fmla="*/ 0 h 2241351"/>
              <a:gd name="connsiteX2" fmla="*/ 1 w 1900484"/>
              <a:gd name="connsiteY2" fmla="*/ 12554 h 2241351"/>
              <a:gd name="connsiteX3" fmla="*/ 19293 w 1900484"/>
              <a:gd name="connsiteY3" fmla="*/ 138960 h 2241351"/>
              <a:gd name="connsiteX4" fmla="*/ 1805087 w 1900484"/>
              <a:gd name="connsiteY4" fmla="*/ 2211041 h 2241351"/>
              <a:gd name="connsiteX5" fmla="*/ 1900484 w 1900484"/>
              <a:gd name="connsiteY5" fmla="*/ 2241351 h 2241351"/>
              <a:gd name="connsiteX6" fmla="*/ 1900484 w 1900484"/>
              <a:gd name="connsiteY6" fmla="*/ 2241351 h 2241351"/>
              <a:gd name="connsiteX7" fmla="*/ 1805086 w 1900484"/>
              <a:gd name="connsiteY7" fmla="*/ 2211041 h 2241351"/>
              <a:gd name="connsiteX8" fmla="*/ 19292 w 1900484"/>
              <a:gd name="connsiteY8" fmla="*/ 138960 h 2241351"/>
              <a:gd name="connsiteX9" fmla="*/ 0 w 1900484"/>
              <a:gd name="connsiteY9" fmla="*/ 12554 h 2241351"/>
              <a:gd name="connsiteX10" fmla="*/ 248611 w 1900484"/>
              <a:gd name="connsiteY10" fmla="*/ 0 h 22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484" h="2241351">
                <a:moveTo>
                  <a:pt x="248611" y="0"/>
                </a:moveTo>
                <a:lnTo>
                  <a:pt x="248612" y="0"/>
                </a:lnTo>
                <a:lnTo>
                  <a:pt x="1" y="12554"/>
                </a:lnTo>
                <a:lnTo>
                  <a:pt x="19293" y="138960"/>
                </a:lnTo>
                <a:cubicBezTo>
                  <a:pt x="215706" y="1098805"/>
                  <a:pt x="901761" y="1880289"/>
                  <a:pt x="1805087" y="2211041"/>
                </a:cubicBezTo>
                <a:lnTo>
                  <a:pt x="1900484" y="2241351"/>
                </a:lnTo>
                <a:lnTo>
                  <a:pt x="1900484" y="2241351"/>
                </a:lnTo>
                <a:lnTo>
                  <a:pt x="1805086" y="2211041"/>
                </a:lnTo>
                <a:cubicBezTo>
                  <a:pt x="901760" y="1880289"/>
                  <a:pt x="215705" y="1098805"/>
                  <a:pt x="19292" y="138960"/>
                </a:cubicBezTo>
                <a:lnTo>
                  <a:pt x="0" y="12554"/>
                </a:lnTo>
                <a:lnTo>
                  <a:pt x="248611"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a:extLst>
              <a:ext uri="{FF2B5EF4-FFF2-40B4-BE49-F238E27FC236}">
                <a16:creationId xmlns:a16="http://schemas.microsoft.com/office/drawing/2014/main" id="{F3817100-8630-3F0E-0D03-490183FADE18}"/>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885523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8_Title and Content">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5BEF0C6D-2244-1BD0-77F2-A5FB1F504092}"/>
              </a:ext>
            </a:extLst>
          </p:cNvPr>
          <p:cNvSpPr/>
          <p:nvPr/>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3"/>
          </a:solidFill>
          <a:ln w="12669"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93D56D85-A5E6-1159-E60E-4C24941627AB}"/>
              </a:ext>
            </a:extLst>
          </p:cNvPr>
          <p:cNvGrpSpPr/>
          <p:nvPr/>
        </p:nvGrpSpPr>
        <p:grpSpPr>
          <a:xfrm>
            <a:off x="9585528" y="568285"/>
            <a:ext cx="2611601" cy="759553"/>
            <a:chOff x="9576101" y="2449550"/>
            <a:chExt cx="2611601" cy="759553"/>
          </a:xfrm>
          <a:solidFill>
            <a:srgbClr val="F37923"/>
          </a:solidFill>
        </p:grpSpPr>
        <p:sp>
          <p:nvSpPr>
            <p:cNvPr id="14" name="Freeform 13">
              <a:extLst>
                <a:ext uri="{FF2B5EF4-FFF2-40B4-BE49-F238E27FC236}">
                  <a16:creationId xmlns:a16="http://schemas.microsoft.com/office/drawing/2014/main" id="{B1A9122C-E505-8A7E-301E-055A860C2A2F}"/>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13252F0-B48D-5650-603F-79027F8ED8D1}"/>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0948C84-9FE8-669F-B3DB-0206579AF7D0}"/>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2D08EEEE-9708-C46F-EE4B-867BF8F1A799}"/>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F37923"/>
          </a:solidFill>
          <a:ln w="1266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5508524"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B83C1307-C57D-DC4B-B20E-11AB6059BFB9}" type="datetimeFigureOut">
              <a:rPr lang="en-US" smtClean="0"/>
              <a:t>9/30/2025</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6CFC9FCB-CE2B-764C-8A38-DC2F721FFB35}" type="slidenum">
              <a:rPr lang="en-US" smtClean="0"/>
              <a:t>‹#›</a:t>
            </a:fld>
            <a:endParaRPr lang="en-US"/>
          </a:p>
        </p:txBody>
      </p:sp>
      <p:sp>
        <p:nvSpPr>
          <p:cNvPr id="9" name="Picture Placeholder 9">
            <a:extLst>
              <a:ext uri="{FF2B5EF4-FFF2-40B4-BE49-F238E27FC236}">
                <a16:creationId xmlns:a16="http://schemas.microsoft.com/office/drawing/2014/main" id="{FCF1E01B-39E4-2F51-4C77-3711AD06F504}"/>
              </a:ext>
            </a:extLst>
          </p:cNvPr>
          <p:cNvSpPr>
            <a:spLocks noGrp="1"/>
          </p:cNvSpPr>
          <p:nvPr>
            <p:ph type="pic" sz="quarter" idx="14"/>
          </p:nvPr>
        </p:nvSpPr>
        <p:spPr>
          <a:xfrm>
            <a:off x="6096000" y="1993105"/>
            <a:ext cx="6095999" cy="3629438"/>
          </a:xfr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11" name="Text Placeholder 13">
            <a:extLst>
              <a:ext uri="{FF2B5EF4-FFF2-40B4-BE49-F238E27FC236}">
                <a16:creationId xmlns:a16="http://schemas.microsoft.com/office/drawing/2014/main" id="{FA1C022D-6990-F4C0-77E5-D522258A054F}"/>
              </a:ext>
            </a:extLst>
          </p:cNvPr>
          <p:cNvSpPr>
            <a:spLocks noGrp="1"/>
          </p:cNvSpPr>
          <p:nvPr>
            <p:ph type="body" sz="quarter" idx="15" hasCustomPrompt="1"/>
          </p:nvPr>
        </p:nvSpPr>
        <p:spPr>
          <a:xfrm>
            <a:off x="6096001" y="5644056"/>
            <a:ext cx="3489528" cy="276225"/>
          </a:xfrm>
        </p:spPr>
        <p:txBody>
          <a:bodyPr>
            <a:normAutofit/>
          </a:bodyPr>
          <a:lstStyle>
            <a:lvl1pPr marL="0" indent="0" algn="r">
              <a:buNone/>
              <a:defRPr sz="1000" i="1" spc="0" baseline="0">
                <a:solidFill>
                  <a:schemeClr val="bg1">
                    <a:lumMod val="65000"/>
                  </a:schemeClr>
                </a:solidFill>
              </a:defRPr>
            </a:lvl1pPr>
          </a:lstStyle>
          <a:p>
            <a:pPr lvl="0"/>
            <a:r>
              <a:rPr lang="en-US"/>
              <a:t>*Optional attribution or photo note</a:t>
            </a:r>
          </a:p>
        </p:txBody>
      </p:sp>
      <p:pic>
        <p:nvPicPr>
          <p:cNvPr id="7" name="Picture 6">
            <a:extLst>
              <a:ext uri="{FF2B5EF4-FFF2-40B4-BE49-F238E27FC236}">
                <a16:creationId xmlns:a16="http://schemas.microsoft.com/office/drawing/2014/main" id="{38680C74-9B62-6519-860F-BEC069D6D72E}"/>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8" name="Text Placeholder 32">
            <a:extLst>
              <a:ext uri="{FF2B5EF4-FFF2-40B4-BE49-F238E27FC236}">
                <a16:creationId xmlns:a16="http://schemas.microsoft.com/office/drawing/2014/main" id="{8C55CA23-678F-78CC-D100-6085BFB15800}"/>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
        <p:nvSpPr>
          <p:cNvPr id="12" name="Rectangle 11">
            <a:extLst>
              <a:ext uri="{FF2B5EF4-FFF2-40B4-BE49-F238E27FC236}">
                <a16:creationId xmlns:a16="http://schemas.microsoft.com/office/drawing/2014/main" id="{538C57B4-7AFD-628A-84AF-B9C66279787E}"/>
              </a:ext>
            </a:extLst>
          </p:cNvPr>
          <p:cNvSpPr/>
          <p:nvPr/>
        </p:nvSpPr>
        <p:spPr>
          <a:xfrm>
            <a:off x="9585528" y="4843463"/>
            <a:ext cx="2606472" cy="2036122"/>
          </a:xfrm>
          <a:prstGeom prst="rect">
            <a:avLst/>
          </a:prstGeom>
          <a:solidFill>
            <a:srgbClr val="F379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10552CC-0A41-D927-1BD2-B7963E75D802}"/>
              </a:ext>
            </a:extLst>
          </p:cNvPr>
          <p:cNvSpPr/>
          <p:nvPr/>
        </p:nvSpPr>
        <p:spPr>
          <a:xfrm>
            <a:off x="9585528" y="4843463"/>
            <a:ext cx="2606472" cy="2036122"/>
          </a:xfrm>
          <a:prstGeom prst="rect">
            <a:avLst/>
          </a:prstGeom>
          <a:solidFill>
            <a:srgbClr val="F379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E1660-04AB-AAC8-5C2E-025417AFCE67}"/>
              </a:ext>
            </a:extLst>
          </p:cNvPr>
          <p:cNvSpPr/>
          <p:nvPr/>
        </p:nvSpPr>
        <p:spPr>
          <a:xfrm>
            <a:off x="9585528" y="4843463"/>
            <a:ext cx="2606472" cy="2036122"/>
          </a:xfrm>
          <a:prstGeom prst="rect">
            <a:avLst/>
          </a:prstGeom>
          <a:solidFill>
            <a:srgbClr val="F379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9">
            <a:extLst>
              <a:ext uri="{FF2B5EF4-FFF2-40B4-BE49-F238E27FC236}">
                <a16:creationId xmlns:a16="http://schemas.microsoft.com/office/drawing/2014/main" id="{43B836CF-3411-ED5D-90F8-378369B47EF1}"/>
              </a:ext>
            </a:extLst>
          </p:cNvPr>
          <p:cNvSpPr/>
          <p:nvPr userDrawn="1"/>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3"/>
          </a:solidFill>
          <a:ln w="12669"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E0ACB8A1-CB06-4E0B-B8F7-5BBF0A938194}"/>
              </a:ext>
            </a:extLst>
          </p:cNvPr>
          <p:cNvGrpSpPr/>
          <p:nvPr userDrawn="1"/>
        </p:nvGrpSpPr>
        <p:grpSpPr>
          <a:xfrm>
            <a:off x="9585528" y="568285"/>
            <a:ext cx="2611601" cy="759553"/>
            <a:chOff x="9576101" y="2449550"/>
            <a:chExt cx="2611601" cy="759553"/>
          </a:xfrm>
          <a:solidFill>
            <a:srgbClr val="F37923"/>
          </a:solidFill>
        </p:grpSpPr>
        <p:sp>
          <p:nvSpPr>
            <p:cNvPr id="22" name="Freeform 13">
              <a:extLst>
                <a:ext uri="{FF2B5EF4-FFF2-40B4-BE49-F238E27FC236}">
                  <a16:creationId xmlns:a16="http://schemas.microsoft.com/office/drawing/2014/main" id="{827136BC-E34C-7639-0445-D097080AE535}"/>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23" name="Freeform 14">
              <a:extLst>
                <a:ext uri="{FF2B5EF4-FFF2-40B4-BE49-F238E27FC236}">
                  <a16:creationId xmlns:a16="http://schemas.microsoft.com/office/drawing/2014/main" id="{3A5545CA-28C2-CA09-76F0-26BE4D9AD848}"/>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24" name="Freeform 15">
              <a:extLst>
                <a:ext uri="{FF2B5EF4-FFF2-40B4-BE49-F238E27FC236}">
                  <a16:creationId xmlns:a16="http://schemas.microsoft.com/office/drawing/2014/main" id="{805F6560-B96E-0F9B-D00F-70604AE016D5}"/>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5" name="Freeform 16">
            <a:extLst>
              <a:ext uri="{FF2B5EF4-FFF2-40B4-BE49-F238E27FC236}">
                <a16:creationId xmlns:a16="http://schemas.microsoft.com/office/drawing/2014/main" id="{4CBF6CF6-B19E-40D5-88E0-D016DD45EBD1}"/>
              </a:ext>
            </a:extLst>
          </p:cNvPr>
          <p:cNvSpPr/>
          <p:nvPr userDrawn="1"/>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F37923"/>
          </a:solidFill>
          <a:ln w="12669" cap="flat">
            <a:no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6707A6D6-DC07-B787-D7D3-E4313B38A185}"/>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2197884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5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CC42CF66-AD12-8146-F9FC-E14015A2B4CF}"/>
              </a:ext>
            </a:extLst>
          </p:cNvPr>
          <p:cNvSpPr/>
          <p:nvPr/>
        </p:nvSpPr>
        <p:spPr>
          <a:xfrm>
            <a:off x="9594955"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rgbClr val="C00000"/>
          </a:solidFill>
          <a:ln w="12669"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B6C2F641-F7C6-717D-695E-CA84F2F12CED}"/>
              </a:ext>
            </a:extLst>
          </p:cNvPr>
          <p:cNvGrpSpPr/>
          <p:nvPr/>
        </p:nvGrpSpPr>
        <p:grpSpPr>
          <a:xfrm>
            <a:off x="9594955" y="2449550"/>
            <a:ext cx="2611601" cy="759553"/>
            <a:chOff x="9576101" y="2449550"/>
            <a:chExt cx="2611601" cy="759553"/>
          </a:xfrm>
          <a:solidFill>
            <a:schemeClr val="accent4"/>
          </a:solidFill>
        </p:grpSpPr>
        <p:sp>
          <p:nvSpPr>
            <p:cNvPr id="12" name="Freeform 11">
              <a:extLst>
                <a:ext uri="{FF2B5EF4-FFF2-40B4-BE49-F238E27FC236}">
                  <a16:creationId xmlns:a16="http://schemas.microsoft.com/office/drawing/2014/main" id="{A9CE6BC2-5F39-B0E5-0F70-942FEB677880}"/>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7A47BF3-3057-1445-0083-BDF523290810}"/>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2F54358-7422-E69C-8493-22A322BECC8F}"/>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5" name="Freeform 14">
            <a:extLst>
              <a:ext uri="{FF2B5EF4-FFF2-40B4-BE49-F238E27FC236}">
                <a16:creationId xmlns:a16="http://schemas.microsoft.com/office/drawing/2014/main" id="{FE69AF5F-3959-0F53-8565-8946445C872B}"/>
              </a:ext>
            </a:extLst>
          </p:cNvPr>
          <p:cNvSpPr/>
          <p:nvPr/>
        </p:nvSpPr>
        <p:spPr>
          <a:xfrm>
            <a:off x="9594955" y="3029215"/>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chemeClr val="accent4"/>
          </a:solidFill>
          <a:ln w="1266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B922005-E2D6-6AAB-D45C-B044CC346C17}"/>
              </a:ext>
            </a:extLst>
          </p:cNvPr>
          <p:cNvSpPr/>
          <p:nvPr/>
        </p:nvSpPr>
        <p:spPr>
          <a:xfrm>
            <a:off x="10310370" y="2100106"/>
            <a:ext cx="1900484" cy="2241351"/>
          </a:xfrm>
          <a:custGeom>
            <a:avLst/>
            <a:gdLst>
              <a:gd name="connsiteX0" fmla="*/ 248611 w 1900484"/>
              <a:gd name="connsiteY0" fmla="*/ 0 h 2241351"/>
              <a:gd name="connsiteX1" fmla="*/ 248612 w 1900484"/>
              <a:gd name="connsiteY1" fmla="*/ 0 h 2241351"/>
              <a:gd name="connsiteX2" fmla="*/ 1 w 1900484"/>
              <a:gd name="connsiteY2" fmla="*/ 12554 h 2241351"/>
              <a:gd name="connsiteX3" fmla="*/ 19293 w 1900484"/>
              <a:gd name="connsiteY3" fmla="*/ 138960 h 2241351"/>
              <a:gd name="connsiteX4" fmla="*/ 1805087 w 1900484"/>
              <a:gd name="connsiteY4" fmla="*/ 2211041 h 2241351"/>
              <a:gd name="connsiteX5" fmla="*/ 1900484 w 1900484"/>
              <a:gd name="connsiteY5" fmla="*/ 2241351 h 2241351"/>
              <a:gd name="connsiteX6" fmla="*/ 1900484 w 1900484"/>
              <a:gd name="connsiteY6" fmla="*/ 2241351 h 2241351"/>
              <a:gd name="connsiteX7" fmla="*/ 1805086 w 1900484"/>
              <a:gd name="connsiteY7" fmla="*/ 2211041 h 2241351"/>
              <a:gd name="connsiteX8" fmla="*/ 19292 w 1900484"/>
              <a:gd name="connsiteY8" fmla="*/ 138960 h 2241351"/>
              <a:gd name="connsiteX9" fmla="*/ 0 w 1900484"/>
              <a:gd name="connsiteY9" fmla="*/ 12554 h 2241351"/>
              <a:gd name="connsiteX10" fmla="*/ 248611 w 1900484"/>
              <a:gd name="connsiteY10" fmla="*/ 0 h 22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484" h="2241351">
                <a:moveTo>
                  <a:pt x="248611" y="0"/>
                </a:moveTo>
                <a:lnTo>
                  <a:pt x="248612" y="0"/>
                </a:lnTo>
                <a:lnTo>
                  <a:pt x="1" y="12554"/>
                </a:lnTo>
                <a:lnTo>
                  <a:pt x="19293" y="138960"/>
                </a:lnTo>
                <a:cubicBezTo>
                  <a:pt x="215706" y="1098805"/>
                  <a:pt x="901761" y="1880289"/>
                  <a:pt x="1805087" y="2211041"/>
                </a:cubicBezTo>
                <a:lnTo>
                  <a:pt x="1900484" y="2241351"/>
                </a:lnTo>
                <a:lnTo>
                  <a:pt x="1900484" y="2241351"/>
                </a:lnTo>
                <a:lnTo>
                  <a:pt x="1805086" y="2211041"/>
                </a:lnTo>
                <a:cubicBezTo>
                  <a:pt x="901760" y="1880289"/>
                  <a:pt x="215705" y="1098805"/>
                  <a:pt x="19292" y="138960"/>
                </a:cubicBezTo>
                <a:lnTo>
                  <a:pt x="0" y="12554"/>
                </a:lnTo>
                <a:lnTo>
                  <a:pt x="248611"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8037138"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B83C1307-C57D-DC4B-B20E-11AB6059BFB9}" type="datetimeFigureOut">
              <a:rPr lang="en-US" smtClean="0"/>
              <a:t>9/30/2025</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6CFC9FCB-CE2B-764C-8A38-DC2F721FFB35}" type="slidenum">
              <a:rPr lang="en-US" smtClean="0"/>
              <a:t>‹#›</a:t>
            </a:fld>
            <a:endParaRPr lang="en-US"/>
          </a:p>
        </p:txBody>
      </p:sp>
      <p:sp>
        <p:nvSpPr>
          <p:cNvPr id="18" name="Picture Placeholder 9">
            <a:extLst>
              <a:ext uri="{FF2B5EF4-FFF2-40B4-BE49-F238E27FC236}">
                <a16:creationId xmlns:a16="http://schemas.microsoft.com/office/drawing/2014/main" id="{9AE22AB4-BE3E-A25A-62DA-E56CD7EBB766}"/>
              </a:ext>
            </a:extLst>
          </p:cNvPr>
          <p:cNvSpPr>
            <a:spLocks noGrp="1"/>
          </p:cNvSpPr>
          <p:nvPr>
            <p:ph type="pic" sz="quarter" idx="14"/>
          </p:nvPr>
        </p:nvSpPr>
        <p:spPr>
          <a:xfrm>
            <a:off x="8890627" y="4178168"/>
            <a:ext cx="1639113" cy="1639367"/>
          </a:xfrm>
          <a:solidFill>
            <a:schemeClr val="bg1">
              <a:lumMod val="50000"/>
            </a:schemeClr>
          </a:solidFill>
        </p:spPr>
        <p:txBody>
          <a:bodyPr/>
          <a:lstStyle/>
          <a:p>
            <a:r>
              <a:rPr lang="en-US"/>
              <a:t>Click icon to add picture</a:t>
            </a:r>
          </a:p>
        </p:txBody>
      </p:sp>
      <p:sp>
        <p:nvSpPr>
          <p:cNvPr id="19" name="Picture Placeholder 9">
            <a:extLst>
              <a:ext uri="{FF2B5EF4-FFF2-40B4-BE49-F238E27FC236}">
                <a16:creationId xmlns:a16="http://schemas.microsoft.com/office/drawing/2014/main" id="{BD92BE9F-196A-64AB-A536-879DBD16C31C}"/>
              </a:ext>
            </a:extLst>
          </p:cNvPr>
          <p:cNvSpPr>
            <a:spLocks noGrp="1"/>
          </p:cNvSpPr>
          <p:nvPr>
            <p:ph type="pic" sz="quarter" idx="15"/>
          </p:nvPr>
        </p:nvSpPr>
        <p:spPr>
          <a:xfrm>
            <a:off x="8890627" y="2327281"/>
            <a:ext cx="1639113" cy="1639367"/>
          </a:xfrm>
          <a:solidFill>
            <a:schemeClr val="bg1">
              <a:lumMod val="50000"/>
            </a:schemeClr>
          </a:solidFill>
        </p:spPr>
        <p:txBody>
          <a:bodyPr/>
          <a:lstStyle/>
          <a:p>
            <a:r>
              <a:rPr lang="en-US"/>
              <a:t>Click icon to add picture</a:t>
            </a:r>
          </a:p>
        </p:txBody>
      </p:sp>
      <p:sp>
        <p:nvSpPr>
          <p:cNvPr id="20" name="Picture Placeholder 9">
            <a:extLst>
              <a:ext uri="{FF2B5EF4-FFF2-40B4-BE49-F238E27FC236}">
                <a16:creationId xmlns:a16="http://schemas.microsoft.com/office/drawing/2014/main" id="{23B8C032-055B-AD46-9BAD-0B8D92319B91}"/>
              </a:ext>
            </a:extLst>
          </p:cNvPr>
          <p:cNvSpPr>
            <a:spLocks noGrp="1"/>
          </p:cNvSpPr>
          <p:nvPr>
            <p:ph type="pic" sz="quarter" idx="16"/>
          </p:nvPr>
        </p:nvSpPr>
        <p:spPr>
          <a:xfrm>
            <a:off x="8890627" y="476394"/>
            <a:ext cx="1639113" cy="1639367"/>
          </a:xfrm>
          <a:solidFill>
            <a:schemeClr val="bg1">
              <a:lumMod val="50000"/>
            </a:schemeClr>
          </a:solidFill>
        </p:spPr>
        <p:txBody>
          <a:bodyPr/>
          <a:lstStyle/>
          <a:p>
            <a:r>
              <a:rPr lang="en-US"/>
              <a:t>Click icon to add picture</a:t>
            </a:r>
          </a:p>
        </p:txBody>
      </p:sp>
      <p:pic>
        <p:nvPicPr>
          <p:cNvPr id="7" name="Picture 6">
            <a:extLst>
              <a:ext uri="{FF2B5EF4-FFF2-40B4-BE49-F238E27FC236}">
                <a16:creationId xmlns:a16="http://schemas.microsoft.com/office/drawing/2014/main" id="{FCD5A188-1B23-7B96-2DEA-8003D4C64ADF}"/>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8" name="Text Placeholder 32">
            <a:extLst>
              <a:ext uri="{FF2B5EF4-FFF2-40B4-BE49-F238E27FC236}">
                <a16:creationId xmlns:a16="http://schemas.microsoft.com/office/drawing/2014/main" id="{13645880-5E53-7E09-8BBF-756BBEB29473}"/>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
        <p:nvSpPr>
          <p:cNvPr id="10" name="Freeform 8">
            <a:extLst>
              <a:ext uri="{FF2B5EF4-FFF2-40B4-BE49-F238E27FC236}">
                <a16:creationId xmlns:a16="http://schemas.microsoft.com/office/drawing/2014/main" id="{0D603EBD-9CB3-B69A-5E6D-969CCA6D4CC5}"/>
              </a:ext>
            </a:extLst>
          </p:cNvPr>
          <p:cNvSpPr/>
          <p:nvPr userDrawn="1"/>
        </p:nvSpPr>
        <p:spPr>
          <a:xfrm>
            <a:off x="9594955"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rgbClr val="C00000"/>
          </a:solidFill>
          <a:ln w="12669"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E9E87FBB-6F9C-0D0C-C8CC-97631646CF3F}"/>
              </a:ext>
            </a:extLst>
          </p:cNvPr>
          <p:cNvGrpSpPr/>
          <p:nvPr userDrawn="1"/>
        </p:nvGrpSpPr>
        <p:grpSpPr>
          <a:xfrm>
            <a:off x="9594955" y="2449550"/>
            <a:ext cx="2611601" cy="759553"/>
            <a:chOff x="9576101" y="2449550"/>
            <a:chExt cx="2611601" cy="759553"/>
          </a:xfrm>
          <a:solidFill>
            <a:schemeClr val="accent4"/>
          </a:solidFill>
        </p:grpSpPr>
        <p:sp>
          <p:nvSpPr>
            <p:cNvPr id="21" name="Freeform 11">
              <a:extLst>
                <a:ext uri="{FF2B5EF4-FFF2-40B4-BE49-F238E27FC236}">
                  <a16:creationId xmlns:a16="http://schemas.microsoft.com/office/drawing/2014/main" id="{81028D2F-7FF4-7FAB-12FE-FE6249D8D8B4}"/>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22" name="Freeform 12">
              <a:extLst>
                <a:ext uri="{FF2B5EF4-FFF2-40B4-BE49-F238E27FC236}">
                  <a16:creationId xmlns:a16="http://schemas.microsoft.com/office/drawing/2014/main" id="{67E55537-87CB-7A0B-1A2A-71DDCF3B17FD}"/>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23" name="Freeform 13">
              <a:extLst>
                <a:ext uri="{FF2B5EF4-FFF2-40B4-BE49-F238E27FC236}">
                  <a16:creationId xmlns:a16="http://schemas.microsoft.com/office/drawing/2014/main" id="{049915DB-CA54-6841-201E-8AB2516A0D9A}"/>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4" name="Freeform 14">
            <a:extLst>
              <a:ext uri="{FF2B5EF4-FFF2-40B4-BE49-F238E27FC236}">
                <a16:creationId xmlns:a16="http://schemas.microsoft.com/office/drawing/2014/main" id="{4FFE60E9-B36C-A262-6EE0-EC589BAAC426}"/>
              </a:ext>
            </a:extLst>
          </p:cNvPr>
          <p:cNvSpPr/>
          <p:nvPr userDrawn="1"/>
        </p:nvSpPr>
        <p:spPr>
          <a:xfrm>
            <a:off x="9594955" y="3029215"/>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chemeClr val="accent4"/>
          </a:solidFill>
          <a:ln w="12669" cap="flat">
            <a:noFill/>
            <a:prstDash val="solid"/>
            <a:miter/>
          </a:ln>
        </p:spPr>
        <p:txBody>
          <a:bodyPr rtlCol="0" anchor="ctr"/>
          <a:lstStyle/>
          <a:p>
            <a:endParaRPr lang="en-US"/>
          </a:p>
        </p:txBody>
      </p:sp>
      <p:sp>
        <p:nvSpPr>
          <p:cNvPr id="25" name="Freeform 15">
            <a:extLst>
              <a:ext uri="{FF2B5EF4-FFF2-40B4-BE49-F238E27FC236}">
                <a16:creationId xmlns:a16="http://schemas.microsoft.com/office/drawing/2014/main" id="{DA6C6818-D976-D0D9-9A2F-9FFA7A1B1626}"/>
              </a:ext>
            </a:extLst>
          </p:cNvPr>
          <p:cNvSpPr/>
          <p:nvPr userDrawn="1"/>
        </p:nvSpPr>
        <p:spPr>
          <a:xfrm>
            <a:off x="10310370" y="2100106"/>
            <a:ext cx="1900484" cy="2241351"/>
          </a:xfrm>
          <a:custGeom>
            <a:avLst/>
            <a:gdLst>
              <a:gd name="connsiteX0" fmla="*/ 248611 w 1900484"/>
              <a:gd name="connsiteY0" fmla="*/ 0 h 2241351"/>
              <a:gd name="connsiteX1" fmla="*/ 248612 w 1900484"/>
              <a:gd name="connsiteY1" fmla="*/ 0 h 2241351"/>
              <a:gd name="connsiteX2" fmla="*/ 1 w 1900484"/>
              <a:gd name="connsiteY2" fmla="*/ 12554 h 2241351"/>
              <a:gd name="connsiteX3" fmla="*/ 19293 w 1900484"/>
              <a:gd name="connsiteY3" fmla="*/ 138960 h 2241351"/>
              <a:gd name="connsiteX4" fmla="*/ 1805087 w 1900484"/>
              <a:gd name="connsiteY4" fmla="*/ 2211041 h 2241351"/>
              <a:gd name="connsiteX5" fmla="*/ 1900484 w 1900484"/>
              <a:gd name="connsiteY5" fmla="*/ 2241351 h 2241351"/>
              <a:gd name="connsiteX6" fmla="*/ 1900484 w 1900484"/>
              <a:gd name="connsiteY6" fmla="*/ 2241351 h 2241351"/>
              <a:gd name="connsiteX7" fmla="*/ 1805086 w 1900484"/>
              <a:gd name="connsiteY7" fmla="*/ 2211041 h 2241351"/>
              <a:gd name="connsiteX8" fmla="*/ 19292 w 1900484"/>
              <a:gd name="connsiteY8" fmla="*/ 138960 h 2241351"/>
              <a:gd name="connsiteX9" fmla="*/ 0 w 1900484"/>
              <a:gd name="connsiteY9" fmla="*/ 12554 h 2241351"/>
              <a:gd name="connsiteX10" fmla="*/ 248611 w 1900484"/>
              <a:gd name="connsiteY10" fmla="*/ 0 h 22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0484" h="2241351">
                <a:moveTo>
                  <a:pt x="248611" y="0"/>
                </a:moveTo>
                <a:lnTo>
                  <a:pt x="248612" y="0"/>
                </a:lnTo>
                <a:lnTo>
                  <a:pt x="1" y="12554"/>
                </a:lnTo>
                <a:lnTo>
                  <a:pt x="19293" y="138960"/>
                </a:lnTo>
                <a:cubicBezTo>
                  <a:pt x="215706" y="1098805"/>
                  <a:pt x="901761" y="1880289"/>
                  <a:pt x="1805087" y="2211041"/>
                </a:cubicBezTo>
                <a:lnTo>
                  <a:pt x="1900484" y="2241351"/>
                </a:lnTo>
                <a:lnTo>
                  <a:pt x="1900484" y="2241351"/>
                </a:lnTo>
                <a:lnTo>
                  <a:pt x="1805086" y="2211041"/>
                </a:lnTo>
                <a:cubicBezTo>
                  <a:pt x="901760" y="1880289"/>
                  <a:pt x="215705" y="1098805"/>
                  <a:pt x="19292" y="138960"/>
                </a:cubicBezTo>
                <a:lnTo>
                  <a:pt x="0" y="12554"/>
                </a:lnTo>
                <a:lnTo>
                  <a:pt x="248611"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a:extLst>
              <a:ext uri="{FF2B5EF4-FFF2-40B4-BE49-F238E27FC236}">
                <a16:creationId xmlns:a16="http://schemas.microsoft.com/office/drawing/2014/main" id="{B3EEFBE7-976A-79B8-5046-769FBD432294}"/>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2794065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9_Title and Content">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C97BE35-C12D-42BD-96ED-DCFF7F973556}"/>
              </a:ext>
            </a:extLst>
          </p:cNvPr>
          <p:cNvSpPr/>
          <p:nvPr/>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4"/>
          </a:solidFill>
          <a:ln w="12669"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6F7134AD-FE8F-507C-8670-53972EB4A54B}"/>
              </a:ext>
            </a:extLst>
          </p:cNvPr>
          <p:cNvGrpSpPr/>
          <p:nvPr/>
        </p:nvGrpSpPr>
        <p:grpSpPr>
          <a:xfrm>
            <a:off x="9585528" y="568285"/>
            <a:ext cx="2611601" cy="759553"/>
            <a:chOff x="9576101" y="2449550"/>
            <a:chExt cx="2611601" cy="759553"/>
          </a:xfrm>
          <a:solidFill>
            <a:srgbClr val="C00000"/>
          </a:solidFill>
        </p:grpSpPr>
        <p:sp>
          <p:nvSpPr>
            <p:cNvPr id="14" name="Freeform 13">
              <a:extLst>
                <a:ext uri="{FF2B5EF4-FFF2-40B4-BE49-F238E27FC236}">
                  <a16:creationId xmlns:a16="http://schemas.microsoft.com/office/drawing/2014/main" id="{906C065E-8548-1652-5946-E39C072EEA97}"/>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530DE95-8B48-1406-A797-79A5E9FA6FE4}"/>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0CEC402-61E6-6F7F-B9D6-89B657AF0D43}"/>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CEEFCB10-5AD8-9238-DB31-3DC6D516BE88}"/>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D22626"/>
          </a:solidFill>
          <a:ln w="1266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84CD993-F2B1-090C-C5F3-5C5AE4C9594A}"/>
              </a:ext>
            </a:extLst>
          </p:cNvPr>
          <p:cNvSpPr>
            <a:spLocks noGrp="1"/>
          </p:cNvSpPr>
          <p:nvPr>
            <p:ph type="title"/>
          </p:nvPr>
        </p:nvSpPr>
        <p:spPr>
          <a:xfrm>
            <a:off x="380999" y="365126"/>
            <a:ext cx="8037138" cy="1156494"/>
          </a:xfrm>
        </p:spPr>
        <p:txBody>
          <a:bodyPr/>
          <a:lstStyle>
            <a:lvl1pPr>
              <a:defRPr u="none"/>
            </a:lvl1pPr>
          </a:lstStyle>
          <a:p>
            <a:r>
              <a:rPr lang="en-US"/>
              <a:t>Click to edit Master title style</a:t>
            </a:r>
          </a:p>
        </p:txBody>
      </p:sp>
      <p:sp>
        <p:nvSpPr>
          <p:cNvPr id="3" name="Content Placeholder 2">
            <a:extLst>
              <a:ext uri="{FF2B5EF4-FFF2-40B4-BE49-F238E27FC236}">
                <a16:creationId xmlns:a16="http://schemas.microsoft.com/office/drawing/2014/main" id="{FB706E91-2ED0-643A-837E-7BDF4AD5F297}"/>
              </a:ext>
            </a:extLst>
          </p:cNvPr>
          <p:cNvSpPr>
            <a:spLocks noGrp="1"/>
          </p:cNvSpPr>
          <p:nvPr>
            <p:ph idx="1"/>
          </p:nvPr>
        </p:nvSpPr>
        <p:spPr>
          <a:xfrm>
            <a:off x="380999" y="1993105"/>
            <a:ext cx="5469195" cy="4164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841F-937C-C0F9-A454-025D5A121980}"/>
              </a:ext>
            </a:extLst>
          </p:cNvPr>
          <p:cNvSpPr>
            <a:spLocks noGrp="1"/>
          </p:cNvSpPr>
          <p:nvPr>
            <p:ph type="dt" sz="half" idx="10"/>
          </p:nvPr>
        </p:nvSpPr>
        <p:spPr/>
        <p:txBody>
          <a:bodyPr/>
          <a:lstStyle/>
          <a:p>
            <a:fld id="{B83C1307-C57D-DC4B-B20E-11AB6059BFB9}" type="datetimeFigureOut">
              <a:rPr lang="en-US" smtClean="0"/>
              <a:t>9/30/2025</a:t>
            </a:fld>
            <a:endParaRPr lang="en-US"/>
          </a:p>
        </p:txBody>
      </p:sp>
      <p:sp>
        <p:nvSpPr>
          <p:cNvPr id="5" name="Footer Placeholder 4">
            <a:extLst>
              <a:ext uri="{FF2B5EF4-FFF2-40B4-BE49-F238E27FC236}">
                <a16:creationId xmlns:a16="http://schemas.microsoft.com/office/drawing/2014/main" id="{8B25C657-5D5F-2772-3926-E8D3148FF3C0}"/>
              </a:ext>
            </a:extLst>
          </p:cNvPr>
          <p:cNvSpPr>
            <a:spLocks noGrp="1"/>
          </p:cNvSpPr>
          <p:nvPr>
            <p:ph type="ftr" sz="quarter" idx="11"/>
          </p:nvPr>
        </p:nvSpPr>
        <p:spPr>
          <a:xfrm>
            <a:off x="1704624" y="6311900"/>
            <a:ext cx="7571352" cy="335266"/>
          </a:xfrm>
        </p:spPr>
        <p:txBody>
          <a:bodyPr/>
          <a:lstStyle/>
          <a:p>
            <a:endParaRPr lang="en-US"/>
          </a:p>
        </p:txBody>
      </p:sp>
      <p:sp>
        <p:nvSpPr>
          <p:cNvPr id="6" name="Slide Number Placeholder 5">
            <a:extLst>
              <a:ext uri="{FF2B5EF4-FFF2-40B4-BE49-F238E27FC236}">
                <a16:creationId xmlns:a16="http://schemas.microsoft.com/office/drawing/2014/main" id="{920E3956-EE55-D751-AA28-5205A10A715C}"/>
              </a:ext>
            </a:extLst>
          </p:cNvPr>
          <p:cNvSpPr>
            <a:spLocks noGrp="1"/>
          </p:cNvSpPr>
          <p:nvPr>
            <p:ph type="sldNum" sz="quarter" idx="12"/>
          </p:nvPr>
        </p:nvSpPr>
        <p:spPr/>
        <p:txBody>
          <a:bodyPr/>
          <a:lstStyle/>
          <a:p>
            <a:fld id="{6CFC9FCB-CE2B-764C-8A38-DC2F721FFB35}" type="slidenum">
              <a:rPr lang="en-US" smtClean="0"/>
              <a:t>‹#›</a:t>
            </a:fld>
            <a:endParaRPr lang="en-US"/>
          </a:p>
        </p:txBody>
      </p:sp>
      <p:sp>
        <p:nvSpPr>
          <p:cNvPr id="9" name="Picture Placeholder 9">
            <a:extLst>
              <a:ext uri="{FF2B5EF4-FFF2-40B4-BE49-F238E27FC236}">
                <a16:creationId xmlns:a16="http://schemas.microsoft.com/office/drawing/2014/main" id="{E5FC5424-96AD-E5AB-366A-B0492D687C4E}"/>
              </a:ext>
            </a:extLst>
          </p:cNvPr>
          <p:cNvSpPr>
            <a:spLocks noGrp="1"/>
          </p:cNvSpPr>
          <p:nvPr>
            <p:ph type="pic" sz="quarter" idx="14"/>
          </p:nvPr>
        </p:nvSpPr>
        <p:spPr>
          <a:xfrm>
            <a:off x="6096000" y="1993104"/>
            <a:ext cx="6095999" cy="3640583"/>
          </a:xfr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11" name="Text Placeholder 13">
            <a:extLst>
              <a:ext uri="{FF2B5EF4-FFF2-40B4-BE49-F238E27FC236}">
                <a16:creationId xmlns:a16="http://schemas.microsoft.com/office/drawing/2014/main" id="{07434DAF-A1A1-616B-3E00-4ED1C85928BE}"/>
              </a:ext>
            </a:extLst>
          </p:cNvPr>
          <p:cNvSpPr>
            <a:spLocks noGrp="1"/>
          </p:cNvSpPr>
          <p:nvPr>
            <p:ph type="body" sz="quarter" idx="15" hasCustomPrompt="1"/>
          </p:nvPr>
        </p:nvSpPr>
        <p:spPr>
          <a:xfrm>
            <a:off x="6096001" y="5655201"/>
            <a:ext cx="3489528" cy="276225"/>
          </a:xfrm>
        </p:spPr>
        <p:txBody>
          <a:bodyPr>
            <a:normAutofit/>
          </a:bodyPr>
          <a:lstStyle>
            <a:lvl1pPr marL="0" indent="0" algn="r">
              <a:buNone/>
              <a:defRPr sz="1000" i="1" spc="0" baseline="0">
                <a:solidFill>
                  <a:schemeClr val="bg1">
                    <a:lumMod val="65000"/>
                  </a:schemeClr>
                </a:solidFill>
              </a:defRPr>
            </a:lvl1pPr>
          </a:lstStyle>
          <a:p>
            <a:pPr lvl="0"/>
            <a:r>
              <a:rPr lang="en-US"/>
              <a:t>*Optional attribution or photo note</a:t>
            </a:r>
          </a:p>
        </p:txBody>
      </p:sp>
      <p:pic>
        <p:nvPicPr>
          <p:cNvPr id="7" name="Picture 6">
            <a:extLst>
              <a:ext uri="{FF2B5EF4-FFF2-40B4-BE49-F238E27FC236}">
                <a16:creationId xmlns:a16="http://schemas.microsoft.com/office/drawing/2014/main" id="{11BA6E04-61B5-6264-096D-0E0DC15264EA}"/>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8" name="Text Placeholder 32">
            <a:extLst>
              <a:ext uri="{FF2B5EF4-FFF2-40B4-BE49-F238E27FC236}">
                <a16:creationId xmlns:a16="http://schemas.microsoft.com/office/drawing/2014/main" id="{D152DB93-FC9F-AA2B-B069-E81740DE00F3}"/>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
        <p:nvSpPr>
          <p:cNvPr id="10" name="Rectangle 9">
            <a:extLst>
              <a:ext uri="{FF2B5EF4-FFF2-40B4-BE49-F238E27FC236}">
                <a16:creationId xmlns:a16="http://schemas.microsoft.com/office/drawing/2014/main" id="{5BF06457-64FF-95B6-A3F4-DB9F4A64CDDF}"/>
              </a:ext>
            </a:extLst>
          </p:cNvPr>
          <p:cNvSpPr/>
          <p:nvPr/>
        </p:nvSpPr>
        <p:spPr>
          <a:xfrm>
            <a:off x="9585528" y="4843463"/>
            <a:ext cx="2606472" cy="2036122"/>
          </a:xfrm>
          <a:prstGeom prst="rect">
            <a:avLst/>
          </a:prstGeom>
          <a:solidFill>
            <a:srgbClr val="D225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283BCA5-7994-596C-2236-E2A988DF4D9A}"/>
              </a:ext>
            </a:extLst>
          </p:cNvPr>
          <p:cNvSpPr/>
          <p:nvPr/>
        </p:nvSpPr>
        <p:spPr>
          <a:xfrm>
            <a:off x="9585528" y="4843463"/>
            <a:ext cx="2606472" cy="2036122"/>
          </a:xfrm>
          <a:prstGeom prst="rect">
            <a:avLst/>
          </a:prstGeom>
          <a:solidFill>
            <a:srgbClr val="D225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CCDB9-F25F-23D5-D1B6-4A30487E642E}"/>
              </a:ext>
            </a:extLst>
          </p:cNvPr>
          <p:cNvSpPr/>
          <p:nvPr/>
        </p:nvSpPr>
        <p:spPr>
          <a:xfrm>
            <a:off x="9585528" y="4843463"/>
            <a:ext cx="2606472" cy="2036122"/>
          </a:xfrm>
          <a:prstGeom prst="rect">
            <a:avLst/>
          </a:prstGeom>
          <a:solidFill>
            <a:srgbClr val="D225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1">
            <a:extLst>
              <a:ext uri="{FF2B5EF4-FFF2-40B4-BE49-F238E27FC236}">
                <a16:creationId xmlns:a16="http://schemas.microsoft.com/office/drawing/2014/main" id="{42D77ED3-A3BF-ED47-8F89-E3DD4C758953}"/>
              </a:ext>
            </a:extLst>
          </p:cNvPr>
          <p:cNvSpPr/>
          <p:nvPr userDrawn="1"/>
        </p:nvSpPr>
        <p:spPr>
          <a:xfrm>
            <a:off x="9585528" y="55"/>
            <a:ext cx="2611601" cy="6879530"/>
          </a:xfrm>
          <a:custGeom>
            <a:avLst/>
            <a:gdLst>
              <a:gd name="connsiteX0" fmla="*/ 0 w 2611601"/>
              <a:gd name="connsiteY0" fmla="*/ 0 h 6879530"/>
              <a:gd name="connsiteX1" fmla="*/ 2611602 w 2611601"/>
              <a:gd name="connsiteY1" fmla="*/ 0 h 6879530"/>
              <a:gd name="connsiteX2" fmla="*/ 2611602 w 2611601"/>
              <a:gd name="connsiteY2" fmla="*/ 6879530 h 6879530"/>
              <a:gd name="connsiteX3" fmla="*/ 0 w 2611601"/>
              <a:gd name="connsiteY3" fmla="*/ 6879530 h 6879530"/>
            </a:gdLst>
            <a:ahLst/>
            <a:cxnLst>
              <a:cxn ang="0">
                <a:pos x="connsiteX0" y="connsiteY0"/>
              </a:cxn>
              <a:cxn ang="0">
                <a:pos x="connsiteX1" y="connsiteY1"/>
              </a:cxn>
              <a:cxn ang="0">
                <a:pos x="connsiteX2" y="connsiteY2"/>
              </a:cxn>
              <a:cxn ang="0">
                <a:pos x="connsiteX3" y="connsiteY3"/>
              </a:cxn>
            </a:cxnLst>
            <a:rect l="l" t="t" r="r" b="b"/>
            <a:pathLst>
              <a:path w="2611601" h="6879530">
                <a:moveTo>
                  <a:pt x="0" y="0"/>
                </a:moveTo>
                <a:lnTo>
                  <a:pt x="2611602" y="0"/>
                </a:lnTo>
                <a:lnTo>
                  <a:pt x="2611602" y="6879530"/>
                </a:lnTo>
                <a:lnTo>
                  <a:pt x="0" y="6879530"/>
                </a:lnTo>
                <a:close/>
              </a:path>
            </a:pathLst>
          </a:custGeom>
          <a:solidFill>
            <a:schemeClr val="accent4"/>
          </a:solidFill>
          <a:ln w="12669"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02205232-3D8A-32BF-7349-1DA71568C40A}"/>
              </a:ext>
            </a:extLst>
          </p:cNvPr>
          <p:cNvGrpSpPr/>
          <p:nvPr userDrawn="1"/>
        </p:nvGrpSpPr>
        <p:grpSpPr>
          <a:xfrm>
            <a:off x="9585528" y="568285"/>
            <a:ext cx="2611601" cy="759553"/>
            <a:chOff x="9576101" y="2449550"/>
            <a:chExt cx="2611601" cy="759553"/>
          </a:xfrm>
          <a:solidFill>
            <a:srgbClr val="C00000"/>
          </a:solidFill>
        </p:grpSpPr>
        <p:sp>
          <p:nvSpPr>
            <p:cNvPr id="22" name="Freeform 13">
              <a:extLst>
                <a:ext uri="{FF2B5EF4-FFF2-40B4-BE49-F238E27FC236}">
                  <a16:creationId xmlns:a16="http://schemas.microsoft.com/office/drawing/2014/main" id="{4B2EDA9E-CC61-280F-FFA2-B67354B92AAC}"/>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23" name="Freeform 14">
              <a:extLst>
                <a:ext uri="{FF2B5EF4-FFF2-40B4-BE49-F238E27FC236}">
                  <a16:creationId xmlns:a16="http://schemas.microsoft.com/office/drawing/2014/main" id="{655F9D15-09B4-17BA-4DDB-95536344929E}"/>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24" name="Freeform 15">
              <a:extLst>
                <a:ext uri="{FF2B5EF4-FFF2-40B4-BE49-F238E27FC236}">
                  <a16:creationId xmlns:a16="http://schemas.microsoft.com/office/drawing/2014/main" id="{3ED9754F-FA15-0157-A08C-D9D4156B3914}"/>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5" name="Freeform 16">
            <a:extLst>
              <a:ext uri="{FF2B5EF4-FFF2-40B4-BE49-F238E27FC236}">
                <a16:creationId xmlns:a16="http://schemas.microsoft.com/office/drawing/2014/main" id="{12EF43DF-8259-63C7-AB07-1F56524B5341}"/>
              </a:ext>
            </a:extLst>
          </p:cNvPr>
          <p:cNvSpPr/>
          <p:nvPr userDrawn="1"/>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solidFill>
            <a:srgbClr val="D22626"/>
          </a:solidFill>
          <a:ln w="12669" cap="flat">
            <a:no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183947B6-892D-D3F5-8FC4-5E789FC935F4}"/>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15434686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Section Header">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CC88A1-CED5-C69C-2AD2-875F5AF59E67}"/>
              </a:ext>
            </a:extLst>
          </p:cNvPr>
          <p:cNvSpPr/>
          <p:nvPr/>
        </p:nvSpPr>
        <p:spPr>
          <a:xfrm>
            <a:off x="8643240" y="45"/>
            <a:ext cx="3014759" cy="6857999"/>
          </a:xfrm>
          <a:custGeom>
            <a:avLst/>
            <a:gdLst>
              <a:gd name="connsiteX0" fmla="*/ 3012116 w 3014759"/>
              <a:gd name="connsiteY0" fmla="*/ 0 h 6857999"/>
              <a:gd name="connsiteX1" fmla="*/ 2986929 w 3014759"/>
              <a:gd name="connsiteY1" fmla="*/ 0 h 6857999"/>
              <a:gd name="connsiteX2" fmla="*/ 2989573 w 3014759"/>
              <a:gd name="connsiteY2" fmla="*/ 216833 h 6857999"/>
              <a:gd name="connsiteX3" fmla="*/ 2293404 w 3014759"/>
              <a:gd name="connsiteY3" fmla="*/ 3667391 h 6857999"/>
              <a:gd name="connsiteX4" fmla="*/ 395943 w 3014759"/>
              <a:gd name="connsiteY4" fmla="*/ 6484844 h 6857999"/>
              <a:gd name="connsiteX5" fmla="*/ 0 w 3014759"/>
              <a:gd name="connsiteY5" fmla="*/ 6858000 h 6857999"/>
              <a:gd name="connsiteX6" fmla="*/ 37910 w 3014759"/>
              <a:gd name="connsiteY6" fmla="*/ 6858000 h 6857999"/>
              <a:gd name="connsiteX7" fmla="*/ 413698 w 3014759"/>
              <a:gd name="connsiteY7" fmla="*/ 6502745 h 6857999"/>
              <a:gd name="connsiteX8" fmla="*/ 2316577 w 3014759"/>
              <a:gd name="connsiteY8" fmla="*/ 3677225 h 6857999"/>
              <a:gd name="connsiteX9" fmla="*/ 3014760 w 3014759"/>
              <a:gd name="connsiteY9" fmla="*/ 216833 h 6857999"/>
              <a:gd name="connsiteX10" fmla="*/ 3012116 w 3014759"/>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4759" h="6857999">
                <a:moveTo>
                  <a:pt x="3012116" y="0"/>
                </a:moveTo>
                <a:lnTo>
                  <a:pt x="2986929" y="0"/>
                </a:lnTo>
                <a:cubicBezTo>
                  <a:pt x="2988690" y="72109"/>
                  <a:pt x="2989573" y="144471"/>
                  <a:pt x="2989573" y="216833"/>
                </a:cubicBezTo>
                <a:cubicBezTo>
                  <a:pt x="2989573" y="1413202"/>
                  <a:pt x="2755332" y="2574146"/>
                  <a:pt x="2293404" y="3667391"/>
                </a:cubicBezTo>
                <a:cubicBezTo>
                  <a:pt x="1847344" y="4723070"/>
                  <a:pt x="1208976" y="5670960"/>
                  <a:pt x="395943" y="6484844"/>
                </a:cubicBezTo>
                <a:cubicBezTo>
                  <a:pt x="267238" y="6613684"/>
                  <a:pt x="135258" y="6738111"/>
                  <a:pt x="0" y="6858000"/>
                </a:cubicBezTo>
                <a:lnTo>
                  <a:pt x="37910" y="6858000"/>
                </a:lnTo>
                <a:cubicBezTo>
                  <a:pt x="166111" y="6743532"/>
                  <a:pt x="291415" y="6625155"/>
                  <a:pt x="413698" y="6502745"/>
                </a:cubicBezTo>
                <a:cubicBezTo>
                  <a:pt x="1229001" y="5686593"/>
                  <a:pt x="1869255" y="4735929"/>
                  <a:pt x="2316577" y="3677225"/>
                </a:cubicBezTo>
                <a:cubicBezTo>
                  <a:pt x="2779892" y="2580827"/>
                  <a:pt x="3014760" y="1416479"/>
                  <a:pt x="3014760" y="216833"/>
                </a:cubicBezTo>
                <a:cubicBezTo>
                  <a:pt x="3014760" y="144471"/>
                  <a:pt x="3013877" y="72110"/>
                  <a:pt x="3012116" y="0"/>
                </a:cubicBezTo>
                <a:close/>
              </a:path>
            </a:pathLst>
          </a:custGeom>
          <a:solidFill>
            <a:schemeClr val="accent2"/>
          </a:solidFill>
          <a:ln w="1258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3C61B7F-DB6A-F2B9-DDE9-3E5B83E5682F}"/>
              </a:ext>
            </a:extLst>
          </p:cNvPr>
          <p:cNvSpPr/>
          <p:nvPr/>
        </p:nvSpPr>
        <p:spPr>
          <a:xfrm>
            <a:off x="8021500" y="45"/>
            <a:ext cx="3249501" cy="6857999"/>
          </a:xfrm>
          <a:custGeom>
            <a:avLst/>
            <a:gdLst>
              <a:gd name="connsiteX0" fmla="*/ 3246858 w 3249501"/>
              <a:gd name="connsiteY0" fmla="*/ 0 h 6857999"/>
              <a:gd name="connsiteX1" fmla="*/ 3208951 w 3249501"/>
              <a:gd name="connsiteY1" fmla="*/ 0 h 6857999"/>
              <a:gd name="connsiteX2" fmla="*/ 3211721 w 3249501"/>
              <a:gd name="connsiteY2" fmla="*/ 216833 h 6857999"/>
              <a:gd name="connsiteX3" fmla="*/ 2547035 w 3249501"/>
              <a:gd name="connsiteY3" fmla="*/ 3511699 h 6857999"/>
              <a:gd name="connsiteX4" fmla="*/ 735081 w 3249501"/>
              <a:gd name="connsiteY4" fmla="*/ 6202078 h 6857999"/>
              <a:gd name="connsiteX5" fmla="*/ 0 w 3249501"/>
              <a:gd name="connsiteY5" fmla="*/ 6858000 h 6857999"/>
              <a:gd name="connsiteX6" fmla="*/ 60702 w 3249501"/>
              <a:gd name="connsiteY6" fmla="*/ 6858000 h 6857999"/>
              <a:gd name="connsiteX7" fmla="*/ 761907 w 3249501"/>
              <a:gd name="connsiteY7" fmla="*/ 6228804 h 6857999"/>
              <a:gd name="connsiteX8" fmla="*/ 2581920 w 3249501"/>
              <a:gd name="connsiteY8" fmla="*/ 3526323 h 6857999"/>
              <a:gd name="connsiteX9" fmla="*/ 3249502 w 3249501"/>
              <a:gd name="connsiteY9" fmla="*/ 216833 h 6857999"/>
              <a:gd name="connsiteX10" fmla="*/ 3246858 w 324950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501" h="6857999">
                <a:moveTo>
                  <a:pt x="3246858" y="0"/>
                </a:moveTo>
                <a:lnTo>
                  <a:pt x="3208951" y="0"/>
                </a:lnTo>
                <a:cubicBezTo>
                  <a:pt x="3210838" y="72109"/>
                  <a:pt x="3211721" y="144345"/>
                  <a:pt x="3211721" y="216833"/>
                </a:cubicBezTo>
                <a:cubicBezTo>
                  <a:pt x="3211721" y="1359371"/>
                  <a:pt x="2988061" y="2467872"/>
                  <a:pt x="2547035" y="3511699"/>
                </a:cubicBezTo>
                <a:cubicBezTo>
                  <a:pt x="2121248" y="4519599"/>
                  <a:pt x="1511599" y="5424753"/>
                  <a:pt x="735081" y="6202078"/>
                </a:cubicBezTo>
                <a:cubicBezTo>
                  <a:pt x="501475" y="6436056"/>
                  <a:pt x="256153" y="6654781"/>
                  <a:pt x="0" y="6858000"/>
                </a:cubicBezTo>
                <a:lnTo>
                  <a:pt x="60702" y="6858000"/>
                </a:lnTo>
                <a:cubicBezTo>
                  <a:pt x="304510" y="6662345"/>
                  <a:pt x="538499" y="6452445"/>
                  <a:pt x="761907" y="6228804"/>
                </a:cubicBezTo>
                <a:cubicBezTo>
                  <a:pt x="1541695" y="5448077"/>
                  <a:pt x="2154120" y="4538886"/>
                  <a:pt x="2581920" y="3526323"/>
                </a:cubicBezTo>
                <a:cubicBezTo>
                  <a:pt x="3024832" y="2477956"/>
                  <a:pt x="3249502" y="1364414"/>
                  <a:pt x="3249502" y="216833"/>
                </a:cubicBezTo>
                <a:cubicBezTo>
                  <a:pt x="3249502" y="144471"/>
                  <a:pt x="3248619" y="72109"/>
                  <a:pt x="3246858" y="0"/>
                </a:cubicBezTo>
                <a:close/>
              </a:path>
            </a:pathLst>
          </a:custGeom>
          <a:solidFill>
            <a:schemeClr val="accent2"/>
          </a:solidFill>
          <a:ln w="1258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C4295FD-E45D-D3D4-7508-7B3DA82B907C}"/>
              </a:ext>
            </a:extLst>
          </p:cNvPr>
          <p:cNvSpPr/>
          <p:nvPr/>
        </p:nvSpPr>
        <p:spPr>
          <a:xfrm>
            <a:off x="0" y="1"/>
            <a:ext cx="10858871" cy="6857999"/>
          </a:xfrm>
          <a:custGeom>
            <a:avLst/>
            <a:gdLst>
              <a:gd name="connsiteX0" fmla="*/ 10858871 w 10858871"/>
              <a:gd name="connsiteY0" fmla="*/ 216833 h 6857999"/>
              <a:gd name="connsiteX1" fmla="*/ 7393137 w 10858871"/>
              <a:gd name="connsiteY1" fmla="*/ 6858000 h 6857999"/>
              <a:gd name="connsiteX2" fmla="*/ 0 w 10858871"/>
              <a:gd name="connsiteY2" fmla="*/ 6858000 h 6857999"/>
              <a:gd name="connsiteX3" fmla="*/ 0 w 10858871"/>
              <a:gd name="connsiteY3" fmla="*/ 0 h 6857999"/>
              <a:gd name="connsiteX4" fmla="*/ 10855975 w 10858871"/>
              <a:gd name="connsiteY4" fmla="*/ 0 h 6857999"/>
              <a:gd name="connsiteX5" fmla="*/ 10858871 w 10858871"/>
              <a:gd name="connsiteY5" fmla="*/ 21683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871" h="6857999">
                <a:moveTo>
                  <a:pt x="10858871" y="216833"/>
                </a:moveTo>
                <a:cubicBezTo>
                  <a:pt x="10858871" y="2966841"/>
                  <a:pt x="9488067" y="5396388"/>
                  <a:pt x="7393137" y="6858000"/>
                </a:cubicBezTo>
                <a:lnTo>
                  <a:pt x="0" y="6858000"/>
                </a:lnTo>
                <a:lnTo>
                  <a:pt x="0" y="0"/>
                </a:lnTo>
                <a:lnTo>
                  <a:pt x="10855975" y="0"/>
                </a:lnTo>
                <a:cubicBezTo>
                  <a:pt x="10857862" y="71983"/>
                  <a:pt x="10858871" y="144345"/>
                  <a:pt x="10858871" y="216833"/>
                </a:cubicBezTo>
                <a:close/>
              </a:path>
            </a:pathLst>
          </a:custGeom>
          <a:solidFill>
            <a:srgbClr val="003CAB"/>
          </a:solidFill>
          <a:ln w="1258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8B57717-945B-8223-830D-EA8283BE8489}"/>
              </a:ext>
            </a:extLst>
          </p:cNvPr>
          <p:cNvSpPr/>
          <p:nvPr/>
        </p:nvSpPr>
        <p:spPr>
          <a:xfrm>
            <a:off x="6514186" y="45"/>
            <a:ext cx="3951336" cy="6857999"/>
          </a:xfrm>
          <a:custGeom>
            <a:avLst/>
            <a:gdLst>
              <a:gd name="connsiteX0" fmla="*/ 3948314 w 3951336"/>
              <a:gd name="connsiteY0" fmla="*/ 0 h 6857999"/>
              <a:gd name="connsiteX1" fmla="*/ 3872753 w 3951336"/>
              <a:gd name="connsiteY1" fmla="*/ 0 h 6857999"/>
              <a:gd name="connsiteX2" fmla="*/ 3875776 w 3951336"/>
              <a:gd name="connsiteY2" fmla="*/ 216833 h 6857999"/>
              <a:gd name="connsiteX3" fmla="*/ 3277837 w 3951336"/>
              <a:gd name="connsiteY3" fmla="*/ 3182793 h 6857999"/>
              <a:gd name="connsiteX4" fmla="*/ 1646222 w 3951336"/>
              <a:gd name="connsiteY4" fmla="*/ 5605154 h 6857999"/>
              <a:gd name="connsiteX5" fmla="*/ 0 w 3951336"/>
              <a:gd name="connsiteY5" fmla="*/ 6858000 h 6857999"/>
              <a:gd name="connsiteX6" fmla="*/ 151752 w 3951336"/>
              <a:gd name="connsiteY6" fmla="*/ 6858000 h 6857999"/>
              <a:gd name="connsiteX7" fmla="*/ 1699618 w 3951336"/>
              <a:gd name="connsiteY7" fmla="*/ 5658606 h 6857999"/>
              <a:gd name="connsiteX8" fmla="*/ 3347353 w 3951336"/>
              <a:gd name="connsiteY8" fmla="*/ 3212292 h 6857999"/>
              <a:gd name="connsiteX9" fmla="*/ 3951337 w 3951336"/>
              <a:gd name="connsiteY9" fmla="*/ 216833 h 6857999"/>
              <a:gd name="connsiteX10" fmla="*/ 3948314 w 395133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1336" h="6857999">
                <a:moveTo>
                  <a:pt x="3948314" y="0"/>
                </a:moveTo>
                <a:lnTo>
                  <a:pt x="3872753" y="0"/>
                </a:lnTo>
                <a:cubicBezTo>
                  <a:pt x="3874766" y="72110"/>
                  <a:pt x="3875776" y="144345"/>
                  <a:pt x="3875776" y="216833"/>
                </a:cubicBezTo>
                <a:cubicBezTo>
                  <a:pt x="3875776" y="1245786"/>
                  <a:pt x="3674655" y="2243600"/>
                  <a:pt x="3277837" y="3182793"/>
                </a:cubicBezTo>
                <a:cubicBezTo>
                  <a:pt x="2894487" y="4090217"/>
                  <a:pt x="2345539" y="4905109"/>
                  <a:pt x="1646222" y="5605154"/>
                </a:cubicBezTo>
                <a:cubicBezTo>
                  <a:pt x="1152179" y="6099712"/>
                  <a:pt x="600709" y="6519260"/>
                  <a:pt x="0" y="6858000"/>
                </a:cubicBezTo>
                <a:lnTo>
                  <a:pt x="151752" y="6858000"/>
                </a:lnTo>
                <a:cubicBezTo>
                  <a:pt x="714177" y="6527832"/>
                  <a:pt x="1232271" y="6126438"/>
                  <a:pt x="1699618" y="5658606"/>
                </a:cubicBezTo>
                <a:cubicBezTo>
                  <a:pt x="2405859" y="4951752"/>
                  <a:pt x="2960225" y="4128667"/>
                  <a:pt x="3347353" y="3212292"/>
                </a:cubicBezTo>
                <a:cubicBezTo>
                  <a:pt x="3748201" y="2263770"/>
                  <a:pt x="3951337" y="1255871"/>
                  <a:pt x="3951337" y="216833"/>
                </a:cubicBezTo>
                <a:cubicBezTo>
                  <a:pt x="3951337" y="144345"/>
                  <a:pt x="3950327" y="72109"/>
                  <a:pt x="3948314" y="0"/>
                </a:cubicBezTo>
                <a:close/>
              </a:path>
            </a:pathLst>
          </a:custGeom>
          <a:solidFill>
            <a:srgbClr val="5082F0"/>
          </a:solidFill>
          <a:ln w="12588"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880533" y="3203115"/>
            <a:ext cx="7327491" cy="1500187"/>
          </a:xfrm>
        </p:spPr>
        <p:txBody>
          <a:bodyPr/>
          <a:lstStyle>
            <a:lvl1pPr marL="0" indent="0">
              <a:buNone/>
              <a:defRPr sz="2400" b="1" i="0" baseline="0">
                <a:solidFill>
                  <a:schemeClr val="bg1"/>
                </a:solidFill>
                <a:latin typeface="+mj-lt"/>
                <a:cs typeface="Palanquin SemiBold" panose="020B0004020203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B83C1307-C57D-DC4B-B20E-11AB6059BFB9}" type="datetimeFigureOut">
              <a:rPr lang="en-US" smtClean="0"/>
              <a:pPr/>
              <a:t>9/30/2025</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6CFC9FCB-CE2B-764C-8A38-DC2F721FFB35}" type="slidenum">
              <a:rPr lang="en-US" smtClean="0"/>
              <a:pPr/>
              <a:t>‹#›</a:t>
            </a:fld>
            <a:endParaRPr lang="en-US"/>
          </a:p>
        </p:txBody>
      </p:sp>
      <p:sp>
        <p:nvSpPr>
          <p:cNvPr id="7" name="Title 1">
            <a:extLst>
              <a:ext uri="{FF2B5EF4-FFF2-40B4-BE49-F238E27FC236}">
                <a16:creationId xmlns:a16="http://schemas.microsoft.com/office/drawing/2014/main" id="{A6C77705-EC4E-13F7-8F06-34E003AB1D50}"/>
              </a:ext>
            </a:extLst>
          </p:cNvPr>
          <p:cNvSpPr>
            <a:spLocks noGrp="1"/>
          </p:cNvSpPr>
          <p:nvPr>
            <p:ph type="title"/>
          </p:nvPr>
        </p:nvSpPr>
        <p:spPr>
          <a:xfrm>
            <a:off x="880533" y="323390"/>
            <a:ext cx="7327491" cy="2852737"/>
          </a:xfrm>
        </p:spPr>
        <p:txBody>
          <a:bodyPr anchor="b"/>
          <a:lstStyle>
            <a:lvl1pPr>
              <a:defRPr sz="6000" baseline="0">
                <a:ln w="9525">
                  <a:solidFill>
                    <a:schemeClr val="bg1"/>
                  </a:solidFill>
                </a:ln>
                <a:solidFill>
                  <a:schemeClr val="bg1"/>
                </a:solidFill>
              </a:defRPr>
            </a:lvl1pPr>
          </a:lstStyle>
          <a:p>
            <a:r>
              <a:rPr lang="en-US"/>
              <a:t>Click to edit Master title style</a:t>
            </a:r>
          </a:p>
        </p:txBody>
      </p:sp>
    </p:spTree>
    <p:extLst>
      <p:ext uri="{BB962C8B-B14F-4D97-AF65-F5344CB8AC3E}">
        <p14:creationId xmlns:p14="http://schemas.microsoft.com/office/powerpoint/2010/main" val="20062551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Section Header">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CC88A1-CED5-C69C-2AD2-875F5AF59E67}"/>
              </a:ext>
            </a:extLst>
          </p:cNvPr>
          <p:cNvSpPr/>
          <p:nvPr/>
        </p:nvSpPr>
        <p:spPr>
          <a:xfrm>
            <a:off x="8643240" y="45"/>
            <a:ext cx="3014759" cy="6857999"/>
          </a:xfrm>
          <a:custGeom>
            <a:avLst/>
            <a:gdLst>
              <a:gd name="connsiteX0" fmla="*/ 3012116 w 3014759"/>
              <a:gd name="connsiteY0" fmla="*/ 0 h 6857999"/>
              <a:gd name="connsiteX1" fmla="*/ 2986929 w 3014759"/>
              <a:gd name="connsiteY1" fmla="*/ 0 h 6857999"/>
              <a:gd name="connsiteX2" fmla="*/ 2989573 w 3014759"/>
              <a:gd name="connsiteY2" fmla="*/ 216833 h 6857999"/>
              <a:gd name="connsiteX3" fmla="*/ 2293404 w 3014759"/>
              <a:gd name="connsiteY3" fmla="*/ 3667391 h 6857999"/>
              <a:gd name="connsiteX4" fmla="*/ 395943 w 3014759"/>
              <a:gd name="connsiteY4" fmla="*/ 6484844 h 6857999"/>
              <a:gd name="connsiteX5" fmla="*/ 0 w 3014759"/>
              <a:gd name="connsiteY5" fmla="*/ 6858000 h 6857999"/>
              <a:gd name="connsiteX6" fmla="*/ 37910 w 3014759"/>
              <a:gd name="connsiteY6" fmla="*/ 6858000 h 6857999"/>
              <a:gd name="connsiteX7" fmla="*/ 413698 w 3014759"/>
              <a:gd name="connsiteY7" fmla="*/ 6502745 h 6857999"/>
              <a:gd name="connsiteX8" fmla="*/ 2316577 w 3014759"/>
              <a:gd name="connsiteY8" fmla="*/ 3677225 h 6857999"/>
              <a:gd name="connsiteX9" fmla="*/ 3014760 w 3014759"/>
              <a:gd name="connsiteY9" fmla="*/ 216833 h 6857999"/>
              <a:gd name="connsiteX10" fmla="*/ 3012116 w 3014759"/>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4759" h="6857999">
                <a:moveTo>
                  <a:pt x="3012116" y="0"/>
                </a:moveTo>
                <a:lnTo>
                  <a:pt x="2986929" y="0"/>
                </a:lnTo>
                <a:cubicBezTo>
                  <a:pt x="2988690" y="72109"/>
                  <a:pt x="2989573" y="144471"/>
                  <a:pt x="2989573" y="216833"/>
                </a:cubicBezTo>
                <a:cubicBezTo>
                  <a:pt x="2989573" y="1413202"/>
                  <a:pt x="2755332" y="2574146"/>
                  <a:pt x="2293404" y="3667391"/>
                </a:cubicBezTo>
                <a:cubicBezTo>
                  <a:pt x="1847344" y="4723070"/>
                  <a:pt x="1208976" y="5670960"/>
                  <a:pt x="395943" y="6484844"/>
                </a:cubicBezTo>
                <a:cubicBezTo>
                  <a:pt x="267238" y="6613684"/>
                  <a:pt x="135258" y="6738111"/>
                  <a:pt x="0" y="6858000"/>
                </a:cubicBezTo>
                <a:lnTo>
                  <a:pt x="37910" y="6858000"/>
                </a:lnTo>
                <a:cubicBezTo>
                  <a:pt x="166111" y="6743532"/>
                  <a:pt x="291415" y="6625155"/>
                  <a:pt x="413698" y="6502745"/>
                </a:cubicBezTo>
                <a:cubicBezTo>
                  <a:pt x="1229001" y="5686593"/>
                  <a:pt x="1869255" y="4735929"/>
                  <a:pt x="2316577" y="3677225"/>
                </a:cubicBezTo>
                <a:cubicBezTo>
                  <a:pt x="2779892" y="2580827"/>
                  <a:pt x="3014760" y="1416479"/>
                  <a:pt x="3014760" y="216833"/>
                </a:cubicBezTo>
                <a:cubicBezTo>
                  <a:pt x="3014760" y="144471"/>
                  <a:pt x="3013877" y="72110"/>
                  <a:pt x="3012116" y="0"/>
                </a:cubicBezTo>
                <a:close/>
              </a:path>
            </a:pathLst>
          </a:custGeom>
          <a:solidFill>
            <a:schemeClr val="accent3"/>
          </a:solidFill>
          <a:ln w="1258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3C61B7F-DB6A-F2B9-DDE9-3E5B83E5682F}"/>
              </a:ext>
            </a:extLst>
          </p:cNvPr>
          <p:cNvSpPr/>
          <p:nvPr/>
        </p:nvSpPr>
        <p:spPr>
          <a:xfrm>
            <a:off x="8021500" y="45"/>
            <a:ext cx="3249501" cy="6857999"/>
          </a:xfrm>
          <a:custGeom>
            <a:avLst/>
            <a:gdLst>
              <a:gd name="connsiteX0" fmla="*/ 3246858 w 3249501"/>
              <a:gd name="connsiteY0" fmla="*/ 0 h 6857999"/>
              <a:gd name="connsiteX1" fmla="*/ 3208951 w 3249501"/>
              <a:gd name="connsiteY1" fmla="*/ 0 h 6857999"/>
              <a:gd name="connsiteX2" fmla="*/ 3211721 w 3249501"/>
              <a:gd name="connsiteY2" fmla="*/ 216833 h 6857999"/>
              <a:gd name="connsiteX3" fmla="*/ 2547035 w 3249501"/>
              <a:gd name="connsiteY3" fmla="*/ 3511699 h 6857999"/>
              <a:gd name="connsiteX4" fmla="*/ 735081 w 3249501"/>
              <a:gd name="connsiteY4" fmla="*/ 6202078 h 6857999"/>
              <a:gd name="connsiteX5" fmla="*/ 0 w 3249501"/>
              <a:gd name="connsiteY5" fmla="*/ 6858000 h 6857999"/>
              <a:gd name="connsiteX6" fmla="*/ 60702 w 3249501"/>
              <a:gd name="connsiteY6" fmla="*/ 6858000 h 6857999"/>
              <a:gd name="connsiteX7" fmla="*/ 761907 w 3249501"/>
              <a:gd name="connsiteY7" fmla="*/ 6228804 h 6857999"/>
              <a:gd name="connsiteX8" fmla="*/ 2581920 w 3249501"/>
              <a:gd name="connsiteY8" fmla="*/ 3526323 h 6857999"/>
              <a:gd name="connsiteX9" fmla="*/ 3249502 w 3249501"/>
              <a:gd name="connsiteY9" fmla="*/ 216833 h 6857999"/>
              <a:gd name="connsiteX10" fmla="*/ 3246858 w 324950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501" h="6857999">
                <a:moveTo>
                  <a:pt x="3246858" y="0"/>
                </a:moveTo>
                <a:lnTo>
                  <a:pt x="3208951" y="0"/>
                </a:lnTo>
                <a:cubicBezTo>
                  <a:pt x="3210838" y="72109"/>
                  <a:pt x="3211721" y="144345"/>
                  <a:pt x="3211721" y="216833"/>
                </a:cubicBezTo>
                <a:cubicBezTo>
                  <a:pt x="3211721" y="1359371"/>
                  <a:pt x="2988061" y="2467872"/>
                  <a:pt x="2547035" y="3511699"/>
                </a:cubicBezTo>
                <a:cubicBezTo>
                  <a:pt x="2121248" y="4519599"/>
                  <a:pt x="1511599" y="5424753"/>
                  <a:pt x="735081" y="6202078"/>
                </a:cubicBezTo>
                <a:cubicBezTo>
                  <a:pt x="501475" y="6436056"/>
                  <a:pt x="256153" y="6654781"/>
                  <a:pt x="0" y="6858000"/>
                </a:cubicBezTo>
                <a:lnTo>
                  <a:pt x="60702" y="6858000"/>
                </a:lnTo>
                <a:cubicBezTo>
                  <a:pt x="304510" y="6662345"/>
                  <a:pt x="538499" y="6452445"/>
                  <a:pt x="761907" y="6228804"/>
                </a:cubicBezTo>
                <a:cubicBezTo>
                  <a:pt x="1541695" y="5448077"/>
                  <a:pt x="2154120" y="4538886"/>
                  <a:pt x="2581920" y="3526323"/>
                </a:cubicBezTo>
                <a:cubicBezTo>
                  <a:pt x="3024832" y="2477956"/>
                  <a:pt x="3249502" y="1364414"/>
                  <a:pt x="3249502" y="216833"/>
                </a:cubicBezTo>
                <a:cubicBezTo>
                  <a:pt x="3249502" y="144471"/>
                  <a:pt x="3248619" y="72109"/>
                  <a:pt x="3246858" y="0"/>
                </a:cubicBezTo>
                <a:close/>
              </a:path>
            </a:pathLst>
          </a:custGeom>
          <a:solidFill>
            <a:schemeClr val="accent3"/>
          </a:solidFill>
          <a:ln w="1258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C4295FD-E45D-D3D4-7508-7B3DA82B907C}"/>
              </a:ext>
            </a:extLst>
          </p:cNvPr>
          <p:cNvSpPr/>
          <p:nvPr/>
        </p:nvSpPr>
        <p:spPr>
          <a:xfrm>
            <a:off x="-53" y="45"/>
            <a:ext cx="10858871" cy="6857999"/>
          </a:xfrm>
          <a:custGeom>
            <a:avLst/>
            <a:gdLst>
              <a:gd name="connsiteX0" fmla="*/ 10858871 w 10858871"/>
              <a:gd name="connsiteY0" fmla="*/ 216833 h 6857999"/>
              <a:gd name="connsiteX1" fmla="*/ 7393137 w 10858871"/>
              <a:gd name="connsiteY1" fmla="*/ 6858000 h 6857999"/>
              <a:gd name="connsiteX2" fmla="*/ 0 w 10858871"/>
              <a:gd name="connsiteY2" fmla="*/ 6858000 h 6857999"/>
              <a:gd name="connsiteX3" fmla="*/ 0 w 10858871"/>
              <a:gd name="connsiteY3" fmla="*/ 0 h 6857999"/>
              <a:gd name="connsiteX4" fmla="*/ 10855975 w 10858871"/>
              <a:gd name="connsiteY4" fmla="*/ 0 h 6857999"/>
              <a:gd name="connsiteX5" fmla="*/ 10858871 w 10858871"/>
              <a:gd name="connsiteY5" fmla="*/ 21683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871" h="6857999">
                <a:moveTo>
                  <a:pt x="10858871" y="216833"/>
                </a:moveTo>
                <a:cubicBezTo>
                  <a:pt x="10858871" y="2966841"/>
                  <a:pt x="9488067" y="5396388"/>
                  <a:pt x="7393137" y="6858000"/>
                </a:cubicBezTo>
                <a:lnTo>
                  <a:pt x="0" y="6858000"/>
                </a:lnTo>
                <a:lnTo>
                  <a:pt x="0" y="0"/>
                </a:lnTo>
                <a:lnTo>
                  <a:pt x="10855975" y="0"/>
                </a:lnTo>
                <a:cubicBezTo>
                  <a:pt x="10857862" y="71983"/>
                  <a:pt x="10858871" y="144345"/>
                  <a:pt x="10858871" y="216833"/>
                </a:cubicBezTo>
                <a:close/>
              </a:path>
            </a:pathLst>
          </a:custGeom>
          <a:solidFill>
            <a:schemeClr val="accent4"/>
          </a:solidFill>
          <a:ln w="1258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8B57717-945B-8223-830D-EA8283BE8489}"/>
              </a:ext>
            </a:extLst>
          </p:cNvPr>
          <p:cNvSpPr/>
          <p:nvPr/>
        </p:nvSpPr>
        <p:spPr>
          <a:xfrm>
            <a:off x="6514186" y="45"/>
            <a:ext cx="3951336" cy="6857999"/>
          </a:xfrm>
          <a:custGeom>
            <a:avLst/>
            <a:gdLst>
              <a:gd name="connsiteX0" fmla="*/ 3948314 w 3951336"/>
              <a:gd name="connsiteY0" fmla="*/ 0 h 6857999"/>
              <a:gd name="connsiteX1" fmla="*/ 3872753 w 3951336"/>
              <a:gd name="connsiteY1" fmla="*/ 0 h 6857999"/>
              <a:gd name="connsiteX2" fmla="*/ 3875776 w 3951336"/>
              <a:gd name="connsiteY2" fmla="*/ 216833 h 6857999"/>
              <a:gd name="connsiteX3" fmla="*/ 3277837 w 3951336"/>
              <a:gd name="connsiteY3" fmla="*/ 3182793 h 6857999"/>
              <a:gd name="connsiteX4" fmla="*/ 1646222 w 3951336"/>
              <a:gd name="connsiteY4" fmla="*/ 5605154 h 6857999"/>
              <a:gd name="connsiteX5" fmla="*/ 0 w 3951336"/>
              <a:gd name="connsiteY5" fmla="*/ 6858000 h 6857999"/>
              <a:gd name="connsiteX6" fmla="*/ 151752 w 3951336"/>
              <a:gd name="connsiteY6" fmla="*/ 6858000 h 6857999"/>
              <a:gd name="connsiteX7" fmla="*/ 1699618 w 3951336"/>
              <a:gd name="connsiteY7" fmla="*/ 5658606 h 6857999"/>
              <a:gd name="connsiteX8" fmla="*/ 3347353 w 3951336"/>
              <a:gd name="connsiteY8" fmla="*/ 3212292 h 6857999"/>
              <a:gd name="connsiteX9" fmla="*/ 3951337 w 3951336"/>
              <a:gd name="connsiteY9" fmla="*/ 216833 h 6857999"/>
              <a:gd name="connsiteX10" fmla="*/ 3948314 w 395133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1336" h="6857999">
                <a:moveTo>
                  <a:pt x="3948314" y="0"/>
                </a:moveTo>
                <a:lnTo>
                  <a:pt x="3872753" y="0"/>
                </a:lnTo>
                <a:cubicBezTo>
                  <a:pt x="3874766" y="72110"/>
                  <a:pt x="3875776" y="144345"/>
                  <a:pt x="3875776" y="216833"/>
                </a:cubicBezTo>
                <a:cubicBezTo>
                  <a:pt x="3875776" y="1245786"/>
                  <a:pt x="3674655" y="2243600"/>
                  <a:pt x="3277837" y="3182793"/>
                </a:cubicBezTo>
                <a:cubicBezTo>
                  <a:pt x="2894487" y="4090217"/>
                  <a:pt x="2345539" y="4905109"/>
                  <a:pt x="1646222" y="5605154"/>
                </a:cubicBezTo>
                <a:cubicBezTo>
                  <a:pt x="1152179" y="6099712"/>
                  <a:pt x="600709" y="6519260"/>
                  <a:pt x="0" y="6858000"/>
                </a:cubicBezTo>
                <a:lnTo>
                  <a:pt x="151752" y="6858000"/>
                </a:lnTo>
                <a:cubicBezTo>
                  <a:pt x="714177" y="6527832"/>
                  <a:pt x="1232271" y="6126438"/>
                  <a:pt x="1699618" y="5658606"/>
                </a:cubicBezTo>
                <a:cubicBezTo>
                  <a:pt x="2405859" y="4951752"/>
                  <a:pt x="2960225" y="4128667"/>
                  <a:pt x="3347353" y="3212292"/>
                </a:cubicBezTo>
                <a:cubicBezTo>
                  <a:pt x="3748201" y="2263770"/>
                  <a:pt x="3951337" y="1255871"/>
                  <a:pt x="3951337" y="216833"/>
                </a:cubicBezTo>
                <a:cubicBezTo>
                  <a:pt x="3951337" y="144345"/>
                  <a:pt x="3950327" y="72109"/>
                  <a:pt x="3948314" y="0"/>
                </a:cubicBezTo>
                <a:close/>
              </a:path>
            </a:pathLst>
          </a:custGeom>
          <a:solidFill>
            <a:schemeClr val="accent3"/>
          </a:solidFill>
          <a:ln w="12588"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880533" y="3203115"/>
            <a:ext cx="7327491" cy="1500187"/>
          </a:xfrm>
        </p:spPr>
        <p:txBody>
          <a:bodyPr/>
          <a:lstStyle>
            <a:lvl1pPr marL="0" indent="0">
              <a:buNone/>
              <a:defRPr sz="2400" b="1" i="0" baseline="0">
                <a:solidFill>
                  <a:schemeClr val="bg1"/>
                </a:solidFill>
                <a:latin typeface="+mj-lt"/>
                <a:cs typeface="Palanquin SemiBold" panose="020B0004020203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B83C1307-C57D-DC4B-B20E-11AB6059BFB9}" type="datetimeFigureOut">
              <a:rPr lang="en-US" smtClean="0"/>
              <a:pPr/>
              <a:t>9/30/2025</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6CFC9FCB-CE2B-764C-8A38-DC2F721FFB35}" type="slidenum">
              <a:rPr lang="en-US" smtClean="0"/>
              <a:pPr/>
              <a:t>‹#›</a:t>
            </a:fld>
            <a:endParaRPr lang="en-US"/>
          </a:p>
        </p:txBody>
      </p:sp>
      <p:sp>
        <p:nvSpPr>
          <p:cNvPr id="7" name="Title 1">
            <a:extLst>
              <a:ext uri="{FF2B5EF4-FFF2-40B4-BE49-F238E27FC236}">
                <a16:creationId xmlns:a16="http://schemas.microsoft.com/office/drawing/2014/main" id="{1749B1C9-6E85-FFFF-AA02-C847294551C6}"/>
              </a:ext>
            </a:extLst>
          </p:cNvPr>
          <p:cNvSpPr>
            <a:spLocks noGrp="1"/>
          </p:cNvSpPr>
          <p:nvPr>
            <p:ph type="title"/>
          </p:nvPr>
        </p:nvSpPr>
        <p:spPr>
          <a:xfrm>
            <a:off x="880533" y="323390"/>
            <a:ext cx="7327491" cy="2852737"/>
          </a:xfrm>
        </p:spPr>
        <p:txBody>
          <a:bodyPr anchor="b"/>
          <a:lstStyle>
            <a:lvl1pPr>
              <a:defRPr sz="6000">
                <a:ln w="9525">
                  <a:solidFill>
                    <a:schemeClr val="bg1"/>
                  </a:solidFill>
                </a:ln>
                <a:solidFill>
                  <a:schemeClr val="bg1"/>
                </a:solidFill>
              </a:defRPr>
            </a:lvl1pPr>
          </a:lstStyle>
          <a:p>
            <a:r>
              <a:rPr lang="en-US"/>
              <a:t>Click to edit Master title style</a:t>
            </a:r>
          </a:p>
        </p:txBody>
      </p:sp>
    </p:spTree>
    <p:extLst>
      <p:ext uri="{BB962C8B-B14F-4D97-AF65-F5344CB8AC3E}">
        <p14:creationId xmlns:p14="http://schemas.microsoft.com/office/powerpoint/2010/main" val="15558669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CC88A1-CED5-C69C-2AD2-875F5AF59E67}"/>
              </a:ext>
            </a:extLst>
          </p:cNvPr>
          <p:cNvSpPr/>
          <p:nvPr/>
        </p:nvSpPr>
        <p:spPr>
          <a:xfrm>
            <a:off x="8643240" y="45"/>
            <a:ext cx="3014759" cy="6857999"/>
          </a:xfrm>
          <a:custGeom>
            <a:avLst/>
            <a:gdLst>
              <a:gd name="connsiteX0" fmla="*/ 3012116 w 3014759"/>
              <a:gd name="connsiteY0" fmla="*/ 0 h 6857999"/>
              <a:gd name="connsiteX1" fmla="*/ 2986929 w 3014759"/>
              <a:gd name="connsiteY1" fmla="*/ 0 h 6857999"/>
              <a:gd name="connsiteX2" fmla="*/ 2989573 w 3014759"/>
              <a:gd name="connsiteY2" fmla="*/ 216833 h 6857999"/>
              <a:gd name="connsiteX3" fmla="*/ 2293404 w 3014759"/>
              <a:gd name="connsiteY3" fmla="*/ 3667391 h 6857999"/>
              <a:gd name="connsiteX4" fmla="*/ 395943 w 3014759"/>
              <a:gd name="connsiteY4" fmla="*/ 6484844 h 6857999"/>
              <a:gd name="connsiteX5" fmla="*/ 0 w 3014759"/>
              <a:gd name="connsiteY5" fmla="*/ 6858000 h 6857999"/>
              <a:gd name="connsiteX6" fmla="*/ 37910 w 3014759"/>
              <a:gd name="connsiteY6" fmla="*/ 6858000 h 6857999"/>
              <a:gd name="connsiteX7" fmla="*/ 413698 w 3014759"/>
              <a:gd name="connsiteY7" fmla="*/ 6502745 h 6857999"/>
              <a:gd name="connsiteX8" fmla="*/ 2316577 w 3014759"/>
              <a:gd name="connsiteY8" fmla="*/ 3677225 h 6857999"/>
              <a:gd name="connsiteX9" fmla="*/ 3014760 w 3014759"/>
              <a:gd name="connsiteY9" fmla="*/ 216833 h 6857999"/>
              <a:gd name="connsiteX10" fmla="*/ 3012116 w 3014759"/>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4759" h="6857999">
                <a:moveTo>
                  <a:pt x="3012116" y="0"/>
                </a:moveTo>
                <a:lnTo>
                  <a:pt x="2986929" y="0"/>
                </a:lnTo>
                <a:cubicBezTo>
                  <a:pt x="2988690" y="72109"/>
                  <a:pt x="2989573" y="144471"/>
                  <a:pt x="2989573" y="216833"/>
                </a:cubicBezTo>
                <a:cubicBezTo>
                  <a:pt x="2989573" y="1413202"/>
                  <a:pt x="2755332" y="2574146"/>
                  <a:pt x="2293404" y="3667391"/>
                </a:cubicBezTo>
                <a:cubicBezTo>
                  <a:pt x="1847344" y="4723070"/>
                  <a:pt x="1208976" y="5670960"/>
                  <a:pt x="395943" y="6484844"/>
                </a:cubicBezTo>
                <a:cubicBezTo>
                  <a:pt x="267238" y="6613684"/>
                  <a:pt x="135258" y="6738111"/>
                  <a:pt x="0" y="6858000"/>
                </a:cubicBezTo>
                <a:lnTo>
                  <a:pt x="37910" y="6858000"/>
                </a:lnTo>
                <a:cubicBezTo>
                  <a:pt x="166111" y="6743532"/>
                  <a:pt x="291415" y="6625155"/>
                  <a:pt x="413698" y="6502745"/>
                </a:cubicBezTo>
                <a:cubicBezTo>
                  <a:pt x="1229001" y="5686593"/>
                  <a:pt x="1869255" y="4735929"/>
                  <a:pt x="2316577" y="3677225"/>
                </a:cubicBezTo>
                <a:cubicBezTo>
                  <a:pt x="2779892" y="2580827"/>
                  <a:pt x="3014760" y="1416479"/>
                  <a:pt x="3014760" y="216833"/>
                </a:cubicBezTo>
                <a:cubicBezTo>
                  <a:pt x="3014760" y="144471"/>
                  <a:pt x="3013877" y="72110"/>
                  <a:pt x="3012116" y="0"/>
                </a:cubicBezTo>
                <a:close/>
              </a:path>
            </a:pathLst>
          </a:custGeom>
          <a:solidFill>
            <a:schemeClr val="accent3"/>
          </a:solidFill>
          <a:ln w="1258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3C61B7F-DB6A-F2B9-DDE9-3E5B83E5682F}"/>
              </a:ext>
            </a:extLst>
          </p:cNvPr>
          <p:cNvSpPr/>
          <p:nvPr/>
        </p:nvSpPr>
        <p:spPr>
          <a:xfrm>
            <a:off x="8021500" y="45"/>
            <a:ext cx="3249501" cy="6857999"/>
          </a:xfrm>
          <a:custGeom>
            <a:avLst/>
            <a:gdLst>
              <a:gd name="connsiteX0" fmla="*/ 3246858 w 3249501"/>
              <a:gd name="connsiteY0" fmla="*/ 0 h 6857999"/>
              <a:gd name="connsiteX1" fmla="*/ 3208951 w 3249501"/>
              <a:gd name="connsiteY1" fmla="*/ 0 h 6857999"/>
              <a:gd name="connsiteX2" fmla="*/ 3211721 w 3249501"/>
              <a:gd name="connsiteY2" fmla="*/ 216833 h 6857999"/>
              <a:gd name="connsiteX3" fmla="*/ 2547035 w 3249501"/>
              <a:gd name="connsiteY3" fmla="*/ 3511699 h 6857999"/>
              <a:gd name="connsiteX4" fmla="*/ 735081 w 3249501"/>
              <a:gd name="connsiteY4" fmla="*/ 6202078 h 6857999"/>
              <a:gd name="connsiteX5" fmla="*/ 0 w 3249501"/>
              <a:gd name="connsiteY5" fmla="*/ 6858000 h 6857999"/>
              <a:gd name="connsiteX6" fmla="*/ 60702 w 3249501"/>
              <a:gd name="connsiteY6" fmla="*/ 6858000 h 6857999"/>
              <a:gd name="connsiteX7" fmla="*/ 761907 w 3249501"/>
              <a:gd name="connsiteY7" fmla="*/ 6228804 h 6857999"/>
              <a:gd name="connsiteX8" fmla="*/ 2581920 w 3249501"/>
              <a:gd name="connsiteY8" fmla="*/ 3526323 h 6857999"/>
              <a:gd name="connsiteX9" fmla="*/ 3249502 w 3249501"/>
              <a:gd name="connsiteY9" fmla="*/ 216833 h 6857999"/>
              <a:gd name="connsiteX10" fmla="*/ 3246858 w 324950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501" h="6857999">
                <a:moveTo>
                  <a:pt x="3246858" y="0"/>
                </a:moveTo>
                <a:lnTo>
                  <a:pt x="3208951" y="0"/>
                </a:lnTo>
                <a:cubicBezTo>
                  <a:pt x="3210838" y="72109"/>
                  <a:pt x="3211721" y="144345"/>
                  <a:pt x="3211721" y="216833"/>
                </a:cubicBezTo>
                <a:cubicBezTo>
                  <a:pt x="3211721" y="1359371"/>
                  <a:pt x="2988061" y="2467872"/>
                  <a:pt x="2547035" y="3511699"/>
                </a:cubicBezTo>
                <a:cubicBezTo>
                  <a:pt x="2121248" y="4519599"/>
                  <a:pt x="1511599" y="5424753"/>
                  <a:pt x="735081" y="6202078"/>
                </a:cubicBezTo>
                <a:cubicBezTo>
                  <a:pt x="501475" y="6436056"/>
                  <a:pt x="256153" y="6654781"/>
                  <a:pt x="0" y="6858000"/>
                </a:cubicBezTo>
                <a:lnTo>
                  <a:pt x="60702" y="6858000"/>
                </a:lnTo>
                <a:cubicBezTo>
                  <a:pt x="304510" y="6662345"/>
                  <a:pt x="538499" y="6452445"/>
                  <a:pt x="761907" y="6228804"/>
                </a:cubicBezTo>
                <a:cubicBezTo>
                  <a:pt x="1541695" y="5448077"/>
                  <a:pt x="2154120" y="4538886"/>
                  <a:pt x="2581920" y="3526323"/>
                </a:cubicBezTo>
                <a:cubicBezTo>
                  <a:pt x="3024832" y="2477956"/>
                  <a:pt x="3249502" y="1364414"/>
                  <a:pt x="3249502" y="216833"/>
                </a:cubicBezTo>
                <a:cubicBezTo>
                  <a:pt x="3249502" y="144471"/>
                  <a:pt x="3248619" y="72109"/>
                  <a:pt x="3246858" y="0"/>
                </a:cubicBezTo>
                <a:close/>
              </a:path>
            </a:pathLst>
          </a:custGeom>
          <a:solidFill>
            <a:schemeClr val="accent3"/>
          </a:solidFill>
          <a:ln w="1258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C4295FD-E45D-D3D4-7508-7B3DA82B907C}"/>
              </a:ext>
            </a:extLst>
          </p:cNvPr>
          <p:cNvSpPr/>
          <p:nvPr/>
        </p:nvSpPr>
        <p:spPr>
          <a:xfrm>
            <a:off x="-53" y="45"/>
            <a:ext cx="10858871" cy="6857999"/>
          </a:xfrm>
          <a:custGeom>
            <a:avLst/>
            <a:gdLst>
              <a:gd name="connsiteX0" fmla="*/ 10858871 w 10858871"/>
              <a:gd name="connsiteY0" fmla="*/ 216833 h 6857999"/>
              <a:gd name="connsiteX1" fmla="*/ 7393137 w 10858871"/>
              <a:gd name="connsiteY1" fmla="*/ 6858000 h 6857999"/>
              <a:gd name="connsiteX2" fmla="*/ 0 w 10858871"/>
              <a:gd name="connsiteY2" fmla="*/ 6858000 h 6857999"/>
              <a:gd name="connsiteX3" fmla="*/ 0 w 10858871"/>
              <a:gd name="connsiteY3" fmla="*/ 0 h 6857999"/>
              <a:gd name="connsiteX4" fmla="*/ 10855975 w 10858871"/>
              <a:gd name="connsiteY4" fmla="*/ 0 h 6857999"/>
              <a:gd name="connsiteX5" fmla="*/ 10858871 w 10858871"/>
              <a:gd name="connsiteY5" fmla="*/ 21683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871" h="6857999">
                <a:moveTo>
                  <a:pt x="10858871" y="216833"/>
                </a:moveTo>
                <a:cubicBezTo>
                  <a:pt x="10858871" y="2966841"/>
                  <a:pt x="9488067" y="5396388"/>
                  <a:pt x="7393137" y="6858000"/>
                </a:cubicBezTo>
                <a:lnTo>
                  <a:pt x="0" y="6858000"/>
                </a:lnTo>
                <a:lnTo>
                  <a:pt x="0" y="0"/>
                </a:lnTo>
                <a:lnTo>
                  <a:pt x="10855975" y="0"/>
                </a:lnTo>
                <a:cubicBezTo>
                  <a:pt x="10857862" y="71983"/>
                  <a:pt x="10858871" y="144345"/>
                  <a:pt x="10858871" y="216833"/>
                </a:cubicBezTo>
                <a:close/>
              </a:path>
            </a:pathLst>
          </a:custGeom>
          <a:solidFill>
            <a:schemeClr val="accent3"/>
          </a:solidFill>
          <a:ln w="1258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8B57717-945B-8223-830D-EA8283BE8489}"/>
              </a:ext>
            </a:extLst>
          </p:cNvPr>
          <p:cNvSpPr/>
          <p:nvPr/>
        </p:nvSpPr>
        <p:spPr>
          <a:xfrm>
            <a:off x="6514186" y="45"/>
            <a:ext cx="3951336" cy="6857999"/>
          </a:xfrm>
          <a:custGeom>
            <a:avLst/>
            <a:gdLst>
              <a:gd name="connsiteX0" fmla="*/ 3948314 w 3951336"/>
              <a:gd name="connsiteY0" fmla="*/ 0 h 6857999"/>
              <a:gd name="connsiteX1" fmla="*/ 3872753 w 3951336"/>
              <a:gd name="connsiteY1" fmla="*/ 0 h 6857999"/>
              <a:gd name="connsiteX2" fmla="*/ 3875776 w 3951336"/>
              <a:gd name="connsiteY2" fmla="*/ 216833 h 6857999"/>
              <a:gd name="connsiteX3" fmla="*/ 3277837 w 3951336"/>
              <a:gd name="connsiteY3" fmla="*/ 3182793 h 6857999"/>
              <a:gd name="connsiteX4" fmla="*/ 1646222 w 3951336"/>
              <a:gd name="connsiteY4" fmla="*/ 5605154 h 6857999"/>
              <a:gd name="connsiteX5" fmla="*/ 0 w 3951336"/>
              <a:gd name="connsiteY5" fmla="*/ 6858000 h 6857999"/>
              <a:gd name="connsiteX6" fmla="*/ 151752 w 3951336"/>
              <a:gd name="connsiteY6" fmla="*/ 6858000 h 6857999"/>
              <a:gd name="connsiteX7" fmla="*/ 1699618 w 3951336"/>
              <a:gd name="connsiteY7" fmla="*/ 5658606 h 6857999"/>
              <a:gd name="connsiteX8" fmla="*/ 3347353 w 3951336"/>
              <a:gd name="connsiteY8" fmla="*/ 3212292 h 6857999"/>
              <a:gd name="connsiteX9" fmla="*/ 3951337 w 3951336"/>
              <a:gd name="connsiteY9" fmla="*/ 216833 h 6857999"/>
              <a:gd name="connsiteX10" fmla="*/ 3948314 w 395133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1336" h="6857999">
                <a:moveTo>
                  <a:pt x="3948314" y="0"/>
                </a:moveTo>
                <a:lnTo>
                  <a:pt x="3872753" y="0"/>
                </a:lnTo>
                <a:cubicBezTo>
                  <a:pt x="3874766" y="72110"/>
                  <a:pt x="3875776" y="144345"/>
                  <a:pt x="3875776" y="216833"/>
                </a:cubicBezTo>
                <a:cubicBezTo>
                  <a:pt x="3875776" y="1245786"/>
                  <a:pt x="3674655" y="2243600"/>
                  <a:pt x="3277837" y="3182793"/>
                </a:cubicBezTo>
                <a:cubicBezTo>
                  <a:pt x="2894487" y="4090217"/>
                  <a:pt x="2345539" y="4905109"/>
                  <a:pt x="1646222" y="5605154"/>
                </a:cubicBezTo>
                <a:cubicBezTo>
                  <a:pt x="1152179" y="6099712"/>
                  <a:pt x="600709" y="6519260"/>
                  <a:pt x="0" y="6858000"/>
                </a:cubicBezTo>
                <a:lnTo>
                  <a:pt x="151752" y="6858000"/>
                </a:lnTo>
                <a:cubicBezTo>
                  <a:pt x="714177" y="6527832"/>
                  <a:pt x="1232271" y="6126438"/>
                  <a:pt x="1699618" y="5658606"/>
                </a:cubicBezTo>
                <a:cubicBezTo>
                  <a:pt x="2405859" y="4951752"/>
                  <a:pt x="2960225" y="4128667"/>
                  <a:pt x="3347353" y="3212292"/>
                </a:cubicBezTo>
                <a:cubicBezTo>
                  <a:pt x="3748201" y="2263770"/>
                  <a:pt x="3951337" y="1255871"/>
                  <a:pt x="3951337" y="216833"/>
                </a:cubicBezTo>
                <a:cubicBezTo>
                  <a:pt x="3951337" y="144345"/>
                  <a:pt x="3950327" y="72109"/>
                  <a:pt x="3948314" y="0"/>
                </a:cubicBezTo>
                <a:close/>
              </a:path>
            </a:pathLst>
          </a:custGeom>
          <a:solidFill>
            <a:srgbClr val="F37923"/>
          </a:solidFill>
          <a:ln w="1258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880533" y="323390"/>
            <a:ext cx="7327491" cy="2852737"/>
          </a:xfrm>
        </p:spPr>
        <p:txBody>
          <a:bodyPr anchor="b"/>
          <a:lstStyle>
            <a:lvl1pPr>
              <a:defRPr sz="6000">
                <a:ln w="9525">
                  <a:solidFill>
                    <a:schemeClr val="bg1"/>
                  </a:solidFill>
                </a:ln>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880533" y="3203115"/>
            <a:ext cx="7327491" cy="1500187"/>
          </a:xfrm>
        </p:spPr>
        <p:txBody>
          <a:bodyPr/>
          <a:lstStyle>
            <a:lvl1pPr marL="0" indent="0">
              <a:buNone/>
              <a:defRPr sz="2400" b="1" i="0" baseline="0">
                <a:solidFill>
                  <a:schemeClr val="bg1"/>
                </a:solidFill>
                <a:latin typeface="+mj-lt"/>
                <a:cs typeface="Palanquin SemiBold" panose="020B00040202030202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B83C1307-C57D-DC4B-B20E-11AB6059BFB9}" type="datetimeFigureOut">
              <a:rPr lang="en-US" smtClean="0"/>
              <a:pPr/>
              <a:t>9/30/2025</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6CFC9FCB-CE2B-764C-8A38-DC2F721FFB35}" type="slidenum">
              <a:rPr lang="en-US" smtClean="0"/>
              <a:pPr/>
              <a:t>‹#›</a:t>
            </a:fld>
            <a:endParaRPr lang="en-US"/>
          </a:p>
        </p:txBody>
      </p:sp>
    </p:spTree>
    <p:extLst>
      <p:ext uri="{BB962C8B-B14F-4D97-AF65-F5344CB8AC3E}">
        <p14:creationId xmlns:p14="http://schemas.microsoft.com/office/powerpoint/2010/main" val="18607013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4_Section Header">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DDC084D4-AC78-2497-A092-F6223CC3D9CB}"/>
              </a:ext>
            </a:extLst>
          </p:cNvPr>
          <p:cNvSpPr/>
          <p:nvPr/>
        </p:nvSpPr>
        <p:spPr>
          <a:xfrm>
            <a:off x="-59" y="-25351"/>
            <a:ext cx="9442393" cy="6908799"/>
          </a:xfrm>
          <a:custGeom>
            <a:avLst/>
            <a:gdLst>
              <a:gd name="connsiteX0" fmla="*/ 9442393 w 9442393"/>
              <a:gd name="connsiteY0" fmla="*/ 103758 h 6908799"/>
              <a:gd name="connsiteX1" fmla="*/ 9357770 w 9442393"/>
              <a:gd name="connsiteY1" fmla="*/ 1218946 h 6908799"/>
              <a:gd name="connsiteX2" fmla="*/ 9350160 w 9442393"/>
              <a:gd name="connsiteY2" fmla="*/ 1266317 h 6908799"/>
              <a:gd name="connsiteX3" fmla="*/ 9310068 w 9442393"/>
              <a:gd name="connsiteY3" fmla="*/ 1494027 h 6908799"/>
              <a:gd name="connsiteX4" fmla="*/ 9309690 w 9442393"/>
              <a:gd name="connsiteY4" fmla="*/ 1496057 h 6908799"/>
              <a:gd name="connsiteX5" fmla="*/ 9294463 w 9442393"/>
              <a:gd name="connsiteY5" fmla="*/ 1572639 h 6908799"/>
              <a:gd name="connsiteX6" fmla="*/ 9281650 w 9442393"/>
              <a:gd name="connsiteY6" fmla="*/ 1633854 h 6908799"/>
              <a:gd name="connsiteX7" fmla="*/ 9275687 w 9442393"/>
              <a:gd name="connsiteY7" fmla="*/ 1661412 h 6908799"/>
              <a:gd name="connsiteX8" fmla="*/ 9264016 w 9442393"/>
              <a:gd name="connsiteY8" fmla="*/ 1714116 h 6908799"/>
              <a:gd name="connsiteX9" fmla="*/ 9256784 w 9442393"/>
              <a:gd name="connsiteY9" fmla="*/ 1745741 h 6908799"/>
              <a:gd name="connsiteX10" fmla="*/ 9255895 w 9442393"/>
              <a:gd name="connsiteY10" fmla="*/ 1749676 h 6908799"/>
              <a:gd name="connsiteX11" fmla="*/ 9241687 w 9442393"/>
              <a:gd name="connsiteY11" fmla="*/ 1810255 h 6908799"/>
              <a:gd name="connsiteX12" fmla="*/ 9240926 w 9442393"/>
              <a:gd name="connsiteY12" fmla="*/ 1813176 h 6908799"/>
              <a:gd name="connsiteX13" fmla="*/ 9222022 w 9442393"/>
              <a:gd name="connsiteY13" fmla="*/ 1890393 h 6908799"/>
              <a:gd name="connsiteX14" fmla="*/ 9201852 w 9442393"/>
              <a:gd name="connsiteY14" fmla="*/ 1968624 h 6908799"/>
              <a:gd name="connsiteX15" fmla="*/ 9201852 w 9442393"/>
              <a:gd name="connsiteY15" fmla="*/ 1968878 h 6908799"/>
              <a:gd name="connsiteX16" fmla="*/ 9182438 w 9442393"/>
              <a:gd name="connsiteY16" fmla="*/ 2040635 h 6908799"/>
              <a:gd name="connsiteX17" fmla="*/ 9178254 w 9442393"/>
              <a:gd name="connsiteY17" fmla="*/ 2055747 h 6908799"/>
              <a:gd name="connsiteX18" fmla="*/ 9159350 w 9442393"/>
              <a:gd name="connsiteY18" fmla="*/ 2122931 h 6908799"/>
              <a:gd name="connsiteX19" fmla="*/ 9158588 w 9442393"/>
              <a:gd name="connsiteY19" fmla="*/ 2125597 h 6908799"/>
              <a:gd name="connsiteX20" fmla="*/ 9141082 w 9442393"/>
              <a:gd name="connsiteY20" fmla="*/ 2185287 h 6908799"/>
              <a:gd name="connsiteX21" fmla="*/ 9136260 w 9442393"/>
              <a:gd name="connsiteY21" fmla="*/ 2201416 h 6908799"/>
              <a:gd name="connsiteX22" fmla="*/ 9115074 w 9442393"/>
              <a:gd name="connsiteY22" fmla="*/ 2271012 h 6908799"/>
              <a:gd name="connsiteX23" fmla="*/ 9112791 w 9442393"/>
              <a:gd name="connsiteY23" fmla="*/ 2278252 h 6908799"/>
              <a:gd name="connsiteX24" fmla="*/ 9089827 w 9442393"/>
              <a:gd name="connsiteY24" fmla="*/ 2350641 h 6908799"/>
              <a:gd name="connsiteX25" fmla="*/ 9087287 w 9442393"/>
              <a:gd name="connsiteY25" fmla="*/ 2358262 h 6908799"/>
              <a:gd name="connsiteX26" fmla="*/ 9063311 w 9442393"/>
              <a:gd name="connsiteY26" fmla="*/ 2430906 h 6908799"/>
              <a:gd name="connsiteX27" fmla="*/ 9037302 w 9442393"/>
              <a:gd name="connsiteY27" fmla="*/ 2506724 h 6908799"/>
              <a:gd name="connsiteX28" fmla="*/ 9015735 w 9442393"/>
              <a:gd name="connsiteY28" fmla="*/ 2567812 h 6908799"/>
              <a:gd name="connsiteX29" fmla="*/ 9015354 w 9442393"/>
              <a:gd name="connsiteY29" fmla="*/ 2568699 h 6908799"/>
              <a:gd name="connsiteX30" fmla="*/ 9006728 w 9442393"/>
              <a:gd name="connsiteY30" fmla="*/ 2592831 h 6908799"/>
              <a:gd name="connsiteX31" fmla="*/ 8983005 w 9442393"/>
              <a:gd name="connsiteY31" fmla="*/ 2657090 h 6908799"/>
              <a:gd name="connsiteX32" fmla="*/ 8958010 w 9442393"/>
              <a:gd name="connsiteY32" fmla="*/ 2723006 h 6908799"/>
              <a:gd name="connsiteX33" fmla="*/ 8953571 w 9442393"/>
              <a:gd name="connsiteY33" fmla="*/ 2734689 h 6908799"/>
              <a:gd name="connsiteX34" fmla="*/ 8925531 w 9442393"/>
              <a:gd name="connsiteY34" fmla="*/ 2805937 h 6908799"/>
              <a:gd name="connsiteX35" fmla="*/ 8904218 w 9442393"/>
              <a:gd name="connsiteY35" fmla="*/ 2858641 h 6908799"/>
              <a:gd name="connsiteX36" fmla="*/ 8892039 w 9442393"/>
              <a:gd name="connsiteY36" fmla="*/ 2888360 h 6908799"/>
              <a:gd name="connsiteX37" fmla="*/ 8870218 w 9442393"/>
              <a:gd name="connsiteY37" fmla="*/ 2940682 h 6908799"/>
              <a:gd name="connsiteX38" fmla="*/ 8833428 w 9442393"/>
              <a:gd name="connsiteY38" fmla="*/ 3026280 h 6908799"/>
              <a:gd name="connsiteX39" fmla="*/ 8799171 w 9442393"/>
              <a:gd name="connsiteY39" fmla="*/ 3103116 h 6908799"/>
              <a:gd name="connsiteX40" fmla="*/ 8749948 w 9442393"/>
              <a:gd name="connsiteY40" fmla="*/ 3209671 h 6908799"/>
              <a:gd name="connsiteX41" fmla="*/ 8730028 w 9442393"/>
              <a:gd name="connsiteY41" fmla="*/ 3251705 h 6908799"/>
              <a:gd name="connsiteX42" fmla="*/ 8710998 w 9442393"/>
              <a:gd name="connsiteY42" fmla="*/ 3291077 h 6908799"/>
              <a:gd name="connsiteX43" fmla="*/ 8692857 w 9442393"/>
              <a:gd name="connsiteY43" fmla="*/ 3328287 h 6908799"/>
              <a:gd name="connsiteX44" fmla="*/ 8677126 w 9442393"/>
              <a:gd name="connsiteY44" fmla="*/ 3359782 h 6908799"/>
              <a:gd name="connsiteX45" fmla="*/ 8654416 w 9442393"/>
              <a:gd name="connsiteY45" fmla="*/ 3404741 h 6908799"/>
              <a:gd name="connsiteX46" fmla="*/ 8636906 w 9442393"/>
              <a:gd name="connsiteY46" fmla="*/ 3439030 h 6908799"/>
              <a:gd name="connsiteX47" fmla="*/ 8611409 w 9442393"/>
              <a:gd name="connsiteY47" fmla="*/ 3488054 h 6908799"/>
              <a:gd name="connsiteX48" fmla="*/ 8602653 w 9442393"/>
              <a:gd name="connsiteY48" fmla="*/ 3504815 h 6908799"/>
              <a:gd name="connsiteX49" fmla="*/ 8568907 w 9442393"/>
              <a:gd name="connsiteY49" fmla="*/ 3567810 h 6908799"/>
              <a:gd name="connsiteX50" fmla="*/ 8541632 w 9442393"/>
              <a:gd name="connsiteY50" fmla="*/ 3617720 h 6908799"/>
              <a:gd name="connsiteX51" fmla="*/ 8516004 w 9442393"/>
              <a:gd name="connsiteY51" fmla="*/ 3664074 h 6908799"/>
              <a:gd name="connsiteX52" fmla="*/ 8421485 w 9442393"/>
              <a:gd name="connsiteY52" fmla="*/ 3827524 h 6908799"/>
              <a:gd name="connsiteX53" fmla="*/ 8391800 w 9442393"/>
              <a:gd name="connsiteY53" fmla="*/ 3877180 h 6908799"/>
              <a:gd name="connsiteX54" fmla="*/ 8376196 w 9442393"/>
              <a:gd name="connsiteY54" fmla="*/ 3902707 h 6908799"/>
              <a:gd name="connsiteX55" fmla="*/ 8347269 w 9442393"/>
              <a:gd name="connsiteY55" fmla="*/ 3949700 h 6908799"/>
              <a:gd name="connsiteX56" fmla="*/ 8335595 w 9442393"/>
              <a:gd name="connsiteY56" fmla="*/ 3968241 h 6908799"/>
              <a:gd name="connsiteX57" fmla="*/ 8297535 w 9442393"/>
              <a:gd name="connsiteY57" fmla="*/ 4028566 h 6908799"/>
              <a:gd name="connsiteX58" fmla="*/ 8292970 w 9442393"/>
              <a:gd name="connsiteY58" fmla="*/ 4035803 h 6908799"/>
              <a:gd name="connsiteX59" fmla="*/ 8252881 w 9442393"/>
              <a:gd name="connsiteY59" fmla="*/ 4097527 h 6908799"/>
              <a:gd name="connsiteX60" fmla="*/ 8239559 w 9442393"/>
              <a:gd name="connsiteY60" fmla="*/ 4117721 h 6908799"/>
              <a:gd name="connsiteX61" fmla="*/ 8213931 w 9442393"/>
              <a:gd name="connsiteY61" fmla="*/ 4156199 h 6908799"/>
              <a:gd name="connsiteX62" fmla="*/ 8193377 w 9442393"/>
              <a:gd name="connsiteY62" fmla="*/ 4186808 h 6908799"/>
              <a:gd name="connsiteX63" fmla="*/ 8157857 w 9442393"/>
              <a:gd name="connsiteY63" fmla="*/ 4238749 h 6908799"/>
              <a:gd name="connsiteX64" fmla="*/ 8036824 w 9442393"/>
              <a:gd name="connsiteY64" fmla="*/ 4408931 h 6908799"/>
              <a:gd name="connsiteX65" fmla="*/ 7995973 w 9442393"/>
              <a:gd name="connsiteY65" fmla="*/ 4464301 h 6908799"/>
              <a:gd name="connsiteX66" fmla="*/ 7944972 w 9442393"/>
              <a:gd name="connsiteY66" fmla="*/ 4531866 h 6908799"/>
              <a:gd name="connsiteX67" fmla="*/ 7898663 w 9442393"/>
              <a:gd name="connsiteY67" fmla="*/ 4591683 h 6908799"/>
              <a:gd name="connsiteX68" fmla="*/ 7880268 w 9442393"/>
              <a:gd name="connsiteY68" fmla="*/ 4615052 h 6908799"/>
              <a:gd name="connsiteX69" fmla="*/ 7838274 w 9442393"/>
              <a:gd name="connsiteY69" fmla="*/ 4667883 h 6908799"/>
              <a:gd name="connsiteX70" fmla="*/ 7830791 w 9442393"/>
              <a:gd name="connsiteY70" fmla="*/ 4677153 h 6908799"/>
              <a:gd name="connsiteX71" fmla="*/ 7790953 w 9442393"/>
              <a:gd name="connsiteY71" fmla="*/ 4726177 h 6908799"/>
              <a:gd name="connsiteX72" fmla="*/ 7770910 w 9442393"/>
              <a:gd name="connsiteY72" fmla="*/ 4750433 h 6908799"/>
              <a:gd name="connsiteX73" fmla="*/ 7742110 w 9442393"/>
              <a:gd name="connsiteY73" fmla="*/ 4784976 h 6908799"/>
              <a:gd name="connsiteX74" fmla="*/ 7711660 w 9442393"/>
              <a:gd name="connsiteY74" fmla="*/ 4821172 h 6908799"/>
              <a:gd name="connsiteX75" fmla="*/ 7701640 w 9442393"/>
              <a:gd name="connsiteY75" fmla="*/ 4832728 h 6908799"/>
              <a:gd name="connsiteX76" fmla="*/ 7659519 w 9442393"/>
              <a:gd name="connsiteY76" fmla="*/ 4881879 h 6908799"/>
              <a:gd name="connsiteX77" fmla="*/ 7598622 w 9442393"/>
              <a:gd name="connsiteY77" fmla="*/ 4951093 h 6908799"/>
              <a:gd name="connsiteX78" fmla="*/ 7501062 w 9442393"/>
              <a:gd name="connsiteY78" fmla="*/ 5058535 h 6908799"/>
              <a:gd name="connsiteX79" fmla="*/ 7456150 w 9442393"/>
              <a:gd name="connsiteY79" fmla="*/ 5106541 h 6908799"/>
              <a:gd name="connsiteX80" fmla="*/ 7444225 w 9442393"/>
              <a:gd name="connsiteY80" fmla="*/ 5119241 h 6908799"/>
              <a:gd name="connsiteX81" fmla="*/ 7396269 w 9442393"/>
              <a:gd name="connsiteY81" fmla="*/ 5169278 h 6908799"/>
              <a:gd name="connsiteX82" fmla="*/ 7392081 w 9442393"/>
              <a:gd name="connsiteY82" fmla="*/ 5173725 h 6908799"/>
              <a:gd name="connsiteX83" fmla="*/ 7338543 w 9442393"/>
              <a:gd name="connsiteY83" fmla="*/ 5228335 h 6908799"/>
              <a:gd name="connsiteX84" fmla="*/ 7288304 w 9442393"/>
              <a:gd name="connsiteY84" fmla="*/ 5278754 h 6908799"/>
              <a:gd name="connsiteX85" fmla="*/ 7274220 w 9442393"/>
              <a:gd name="connsiteY85" fmla="*/ 5292725 h 6908799"/>
              <a:gd name="connsiteX86" fmla="*/ 7232353 w 9442393"/>
              <a:gd name="connsiteY86" fmla="*/ 5333616 h 6908799"/>
              <a:gd name="connsiteX87" fmla="*/ 7218654 w 9442393"/>
              <a:gd name="connsiteY87" fmla="*/ 5346952 h 6908799"/>
              <a:gd name="connsiteX88" fmla="*/ 7170697 w 9442393"/>
              <a:gd name="connsiteY88" fmla="*/ 5392927 h 6908799"/>
              <a:gd name="connsiteX89" fmla="*/ 7016300 w 9442393"/>
              <a:gd name="connsiteY89" fmla="*/ 5535294 h 6908799"/>
              <a:gd name="connsiteX90" fmla="*/ 6938782 w 9442393"/>
              <a:gd name="connsiteY90" fmla="*/ 5603745 h 6908799"/>
              <a:gd name="connsiteX91" fmla="*/ 6879409 w 9442393"/>
              <a:gd name="connsiteY91" fmla="*/ 5654927 h 6908799"/>
              <a:gd name="connsiteX92" fmla="*/ 6827138 w 9442393"/>
              <a:gd name="connsiteY92" fmla="*/ 5698995 h 6908799"/>
              <a:gd name="connsiteX93" fmla="*/ 6814451 w 9442393"/>
              <a:gd name="connsiteY93" fmla="*/ 5709664 h 6908799"/>
              <a:gd name="connsiteX94" fmla="*/ 6765860 w 9442393"/>
              <a:gd name="connsiteY94" fmla="*/ 5749795 h 6908799"/>
              <a:gd name="connsiteX95" fmla="*/ 6759012 w 9442393"/>
              <a:gd name="connsiteY95" fmla="*/ 5755386 h 6908799"/>
              <a:gd name="connsiteX96" fmla="*/ 6577082 w 9442393"/>
              <a:gd name="connsiteY96" fmla="*/ 5899150 h 6908799"/>
              <a:gd name="connsiteX97" fmla="*/ 6538768 w 9442393"/>
              <a:gd name="connsiteY97" fmla="*/ 5928231 h 6908799"/>
              <a:gd name="connsiteX98" fmla="*/ 4773781 w 9442393"/>
              <a:gd name="connsiteY98" fmla="*/ 6908800 h 6908799"/>
              <a:gd name="connsiteX99" fmla="*/ 0 w 9442393"/>
              <a:gd name="connsiteY99" fmla="*/ 6908800 h 6908799"/>
              <a:gd name="connsiteX100" fmla="*/ 0 w 9442393"/>
              <a:gd name="connsiteY100" fmla="*/ 0 h 6908799"/>
              <a:gd name="connsiteX101" fmla="*/ 9441631 w 9442393"/>
              <a:gd name="connsiteY101" fmla="*/ 0 h 6908799"/>
              <a:gd name="connsiteX102" fmla="*/ 9442393 w 9442393"/>
              <a:gd name="connsiteY102" fmla="*/ 103758 h 69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442393" h="6908799">
                <a:moveTo>
                  <a:pt x="9442393" y="103758"/>
                </a:moveTo>
                <a:cubicBezTo>
                  <a:pt x="9442393" y="482978"/>
                  <a:pt x="9413467" y="855343"/>
                  <a:pt x="9357770" y="1218946"/>
                </a:cubicBezTo>
                <a:cubicBezTo>
                  <a:pt x="9355234" y="1234691"/>
                  <a:pt x="9352824" y="1250442"/>
                  <a:pt x="9350160" y="1266317"/>
                </a:cubicBezTo>
                <a:cubicBezTo>
                  <a:pt x="9338105" y="1342641"/>
                  <a:pt x="9324660" y="1418462"/>
                  <a:pt x="9310068" y="1494027"/>
                </a:cubicBezTo>
                <a:cubicBezTo>
                  <a:pt x="9309941" y="1494662"/>
                  <a:pt x="9309814" y="1495425"/>
                  <a:pt x="9309690" y="1496057"/>
                </a:cubicBezTo>
                <a:cubicBezTo>
                  <a:pt x="9304740" y="1521585"/>
                  <a:pt x="9299667" y="1547239"/>
                  <a:pt x="9294463" y="1572639"/>
                </a:cubicBezTo>
                <a:cubicBezTo>
                  <a:pt x="9290276" y="1593087"/>
                  <a:pt x="9285964" y="1613532"/>
                  <a:pt x="9281650" y="1633854"/>
                </a:cubicBezTo>
                <a:cubicBezTo>
                  <a:pt x="9279748" y="1642997"/>
                  <a:pt x="9277719" y="1652141"/>
                  <a:pt x="9275687" y="1661412"/>
                </a:cubicBezTo>
                <a:cubicBezTo>
                  <a:pt x="9271881" y="1679067"/>
                  <a:pt x="9267950" y="1696591"/>
                  <a:pt x="9264016" y="1714116"/>
                </a:cubicBezTo>
                <a:cubicBezTo>
                  <a:pt x="9261731" y="1724658"/>
                  <a:pt x="9259321" y="1735200"/>
                  <a:pt x="9256784" y="1745741"/>
                </a:cubicBezTo>
                <a:cubicBezTo>
                  <a:pt x="9256530" y="1747137"/>
                  <a:pt x="9256276" y="1748408"/>
                  <a:pt x="9255895" y="1749676"/>
                </a:cubicBezTo>
                <a:cubicBezTo>
                  <a:pt x="9251330" y="1769870"/>
                  <a:pt x="9246507" y="1790061"/>
                  <a:pt x="9241687" y="1810255"/>
                </a:cubicBezTo>
                <a:cubicBezTo>
                  <a:pt x="9241434" y="1811272"/>
                  <a:pt x="9241180" y="1812162"/>
                  <a:pt x="9240926" y="1813176"/>
                </a:cubicBezTo>
                <a:cubicBezTo>
                  <a:pt x="9234836" y="1838957"/>
                  <a:pt x="9228493" y="1864739"/>
                  <a:pt x="9222022" y="1890393"/>
                </a:cubicBezTo>
                <a:cubicBezTo>
                  <a:pt x="9215425" y="1916556"/>
                  <a:pt x="9208701" y="1942591"/>
                  <a:pt x="9201852" y="1968624"/>
                </a:cubicBezTo>
                <a:lnTo>
                  <a:pt x="9201852" y="1968878"/>
                </a:lnTo>
                <a:cubicBezTo>
                  <a:pt x="9195509" y="1992883"/>
                  <a:pt x="9189035" y="2016757"/>
                  <a:pt x="9182438" y="2040635"/>
                </a:cubicBezTo>
                <a:cubicBezTo>
                  <a:pt x="9181044" y="2045714"/>
                  <a:pt x="9179650" y="2050665"/>
                  <a:pt x="9178254" y="2055747"/>
                </a:cubicBezTo>
                <a:cubicBezTo>
                  <a:pt x="9172037" y="2078226"/>
                  <a:pt x="9165821" y="2100579"/>
                  <a:pt x="9159350" y="2122931"/>
                </a:cubicBezTo>
                <a:cubicBezTo>
                  <a:pt x="9159096" y="2123821"/>
                  <a:pt x="9158842" y="2124707"/>
                  <a:pt x="9158588" y="2125597"/>
                </a:cubicBezTo>
                <a:cubicBezTo>
                  <a:pt x="9152880" y="2145537"/>
                  <a:pt x="9147045" y="2165474"/>
                  <a:pt x="9141082" y="2185287"/>
                </a:cubicBezTo>
                <a:cubicBezTo>
                  <a:pt x="9139558" y="2190620"/>
                  <a:pt x="9137910" y="2196083"/>
                  <a:pt x="9136260" y="2201416"/>
                </a:cubicBezTo>
                <a:cubicBezTo>
                  <a:pt x="9129281" y="2224658"/>
                  <a:pt x="9122176" y="2247900"/>
                  <a:pt x="9115074" y="2271012"/>
                </a:cubicBezTo>
                <a:lnTo>
                  <a:pt x="9112791" y="2278252"/>
                </a:lnTo>
                <a:cubicBezTo>
                  <a:pt x="9105305" y="2302507"/>
                  <a:pt x="9097564" y="2326512"/>
                  <a:pt x="9089827" y="2350641"/>
                </a:cubicBezTo>
                <a:cubicBezTo>
                  <a:pt x="9088938" y="2353180"/>
                  <a:pt x="9088176" y="2355720"/>
                  <a:pt x="9087287" y="2358262"/>
                </a:cubicBezTo>
                <a:cubicBezTo>
                  <a:pt x="9079423" y="2382518"/>
                  <a:pt x="9071429" y="2406774"/>
                  <a:pt x="9063311" y="2430906"/>
                </a:cubicBezTo>
                <a:cubicBezTo>
                  <a:pt x="9054811" y="2456306"/>
                  <a:pt x="9046185" y="2481579"/>
                  <a:pt x="9037302" y="2506724"/>
                </a:cubicBezTo>
                <a:cubicBezTo>
                  <a:pt x="9030197" y="2527170"/>
                  <a:pt x="9023094" y="2547491"/>
                  <a:pt x="9015735" y="2567812"/>
                </a:cubicBezTo>
                <a:cubicBezTo>
                  <a:pt x="9015608" y="2568066"/>
                  <a:pt x="9015481" y="2568321"/>
                  <a:pt x="9015354" y="2568699"/>
                </a:cubicBezTo>
                <a:cubicBezTo>
                  <a:pt x="9012563" y="2576702"/>
                  <a:pt x="9009646" y="2584828"/>
                  <a:pt x="9006728" y="2592831"/>
                </a:cubicBezTo>
                <a:cubicBezTo>
                  <a:pt x="8998988" y="2614293"/>
                  <a:pt x="8990997" y="2635755"/>
                  <a:pt x="8983005" y="2657090"/>
                </a:cubicBezTo>
                <a:cubicBezTo>
                  <a:pt x="8974757" y="2679191"/>
                  <a:pt x="8966512" y="2701035"/>
                  <a:pt x="8958010" y="2723006"/>
                </a:cubicBezTo>
                <a:cubicBezTo>
                  <a:pt x="8956489" y="2726940"/>
                  <a:pt x="8955092" y="2730751"/>
                  <a:pt x="8953571" y="2734689"/>
                </a:cubicBezTo>
                <a:cubicBezTo>
                  <a:pt x="8944310" y="2758436"/>
                  <a:pt x="8935046" y="2782314"/>
                  <a:pt x="8925531" y="2805937"/>
                </a:cubicBezTo>
                <a:cubicBezTo>
                  <a:pt x="8918555" y="2823589"/>
                  <a:pt x="8911450" y="2841116"/>
                  <a:pt x="8904218" y="2858641"/>
                </a:cubicBezTo>
                <a:cubicBezTo>
                  <a:pt x="8900157" y="2868547"/>
                  <a:pt x="8896100" y="2878454"/>
                  <a:pt x="8892039" y="2888360"/>
                </a:cubicBezTo>
                <a:cubicBezTo>
                  <a:pt x="8884807" y="2905757"/>
                  <a:pt x="8877577" y="2923285"/>
                  <a:pt x="8870218" y="2940682"/>
                </a:cubicBezTo>
                <a:cubicBezTo>
                  <a:pt x="8858166" y="2969257"/>
                  <a:pt x="8845860" y="2997832"/>
                  <a:pt x="8833428" y="3026280"/>
                </a:cubicBezTo>
                <a:cubicBezTo>
                  <a:pt x="8822135" y="3051935"/>
                  <a:pt x="8810718" y="3077589"/>
                  <a:pt x="8799171" y="3103116"/>
                </a:cubicBezTo>
                <a:cubicBezTo>
                  <a:pt x="8783058" y="3138804"/>
                  <a:pt x="8766695" y="3174361"/>
                  <a:pt x="8749948" y="3209671"/>
                </a:cubicBezTo>
                <a:cubicBezTo>
                  <a:pt x="8743477" y="3223766"/>
                  <a:pt x="8736753" y="3237737"/>
                  <a:pt x="8730028" y="3251705"/>
                </a:cubicBezTo>
                <a:cubicBezTo>
                  <a:pt x="8723812" y="3264914"/>
                  <a:pt x="8717469" y="3277995"/>
                  <a:pt x="8710998" y="3291077"/>
                </a:cubicBezTo>
                <a:cubicBezTo>
                  <a:pt x="8705036" y="3303522"/>
                  <a:pt x="8698946" y="3315968"/>
                  <a:pt x="8692857" y="3328287"/>
                </a:cubicBezTo>
                <a:cubicBezTo>
                  <a:pt x="8687654" y="3338829"/>
                  <a:pt x="8682453" y="3349371"/>
                  <a:pt x="8677126" y="3359782"/>
                </a:cubicBezTo>
                <a:cubicBezTo>
                  <a:pt x="8669639" y="3374771"/>
                  <a:pt x="8662156" y="3389756"/>
                  <a:pt x="8654416" y="3404741"/>
                </a:cubicBezTo>
                <a:cubicBezTo>
                  <a:pt x="8648707" y="3416170"/>
                  <a:pt x="8642872" y="3427602"/>
                  <a:pt x="8636906" y="3439030"/>
                </a:cubicBezTo>
                <a:cubicBezTo>
                  <a:pt x="8628534" y="3455414"/>
                  <a:pt x="8620035" y="3471797"/>
                  <a:pt x="8611409" y="3488054"/>
                </a:cubicBezTo>
                <a:cubicBezTo>
                  <a:pt x="8608491" y="3493641"/>
                  <a:pt x="8605573" y="3499228"/>
                  <a:pt x="8602653" y="3504815"/>
                </a:cubicBezTo>
                <a:cubicBezTo>
                  <a:pt x="8591490" y="3525899"/>
                  <a:pt x="8580324" y="3546853"/>
                  <a:pt x="8568907" y="3567810"/>
                </a:cubicBezTo>
                <a:cubicBezTo>
                  <a:pt x="8560027" y="3584575"/>
                  <a:pt x="8550893" y="3601082"/>
                  <a:pt x="8541632" y="3617720"/>
                </a:cubicBezTo>
                <a:cubicBezTo>
                  <a:pt x="8533256" y="3633214"/>
                  <a:pt x="8524630" y="3648707"/>
                  <a:pt x="8516004" y="3664074"/>
                </a:cubicBezTo>
                <a:cubicBezTo>
                  <a:pt x="8485173" y="3719066"/>
                  <a:pt x="8453710" y="3773549"/>
                  <a:pt x="8421485" y="3827524"/>
                </a:cubicBezTo>
                <a:cubicBezTo>
                  <a:pt x="8411716" y="3844162"/>
                  <a:pt x="8401823" y="3860670"/>
                  <a:pt x="8391800" y="3877180"/>
                </a:cubicBezTo>
                <a:cubicBezTo>
                  <a:pt x="8386597" y="3885691"/>
                  <a:pt x="8381523" y="3894199"/>
                  <a:pt x="8376196" y="3902707"/>
                </a:cubicBezTo>
                <a:cubicBezTo>
                  <a:pt x="8366681" y="3918455"/>
                  <a:pt x="8357039" y="3934076"/>
                  <a:pt x="8347269" y="3949700"/>
                </a:cubicBezTo>
                <a:cubicBezTo>
                  <a:pt x="8343463" y="3955796"/>
                  <a:pt x="8339656" y="3962015"/>
                  <a:pt x="8335595" y="3968241"/>
                </a:cubicBezTo>
                <a:cubicBezTo>
                  <a:pt x="8323163" y="3988432"/>
                  <a:pt x="8310352" y="4008499"/>
                  <a:pt x="8297535" y="4028566"/>
                </a:cubicBezTo>
                <a:lnTo>
                  <a:pt x="8292970" y="4035803"/>
                </a:lnTo>
                <a:cubicBezTo>
                  <a:pt x="8279648" y="4056506"/>
                  <a:pt x="8266326" y="4076951"/>
                  <a:pt x="8252881" y="4097527"/>
                </a:cubicBezTo>
                <a:cubicBezTo>
                  <a:pt x="8248439" y="4104258"/>
                  <a:pt x="8244000" y="4110986"/>
                  <a:pt x="8239559" y="4117721"/>
                </a:cubicBezTo>
                <a:cubicBezTo>
                  <a:pt x="8231183" y="4130545"/>
                  <a:pt x="8222557" y="4143375"/>
                  <a:pt x="8213931" y="4156199"/>
                </a:cubicBezTo>
                <a:cubicBezTo>
                  <a:pt x="8207207" y="4166360"/>
                  <a:pt x="8200355" y="4176647"/>
                  <a:pt x="8193377" y="4186808"/>
                </a:cubicBezTo>
                <a:cubicBezTo>
                  <a:pt x="8181706" y="4204205"/>
                  <a:pt x="8169908" y="4221479"/>
                  <a:pt x="8157857" y="4238749"/>
                </a:cubicBezTo>
                <a:cubicBezTo>
                  <a:pt x="8118399" y="4296026"/>
                  <a:pt x="8078056" y="4352795"/>
                  <a:pt x="8036824" y="4408931"/>
                </a:cubicBezTo>
                <a:cubicBezTo>
                  <a:pt x="8023375" y="4427472"/>
                  <a:pt x="8009673" y="4446014"/>
                  <a:pt x="7995973" y="4464301"/>
                </a:cubicBezTo>
                <a:cubicBezTo>
                  <a:pt x="7979099" y="4487035"/>
                  <a:pt x="7962097" y="4509514"/>
                  <a:pt x="7944972" y="4531866"/>
                </a:cubicBezTo>
                <a:cubicBezTo>
                  <a:pt x="7929618" y="4551933"/>
                  <a:pt x="7914144" y="4571870"/>
                  <a:pt x="7898663" y="4591683"/>
                </a:cubicBezTo>
                <a:cubicBezTo>
                  <a:pt x="7892574" y="4599558"/>
                  <a:pt x="7886485" y="4607303"/>
                  <a:pt x="7880268" y="4615052"/>
                </a:cubicBezTo>
                <a:cubicBezTo>
                  <a:pt x="7866315" y="4632830"/>
                  <a:pt x="7852358" y="4650358"/>
                  <a:pt x="7838274" y="4667883"/>
                </a:cubicBezTo>
                <a:cubicBezTo>
                  <a:pt x="7835737" y="4670930"/>
                  <a:pt x="7833328" y="4674105"/>
                  <a:pt x="7830791" y="4677153"/>
                </a:cubicBezTo>
                <a:cubicBezTo>
                  <a:pt x="7817596" y="4693537"/>
                  <a:pt x="7804274" y="4709920"/>
                  <a:pt x="7790953" y="4726177"/>
                </a:cubicBezTo>
                <a:cubicBezTo>
                  <a:pt x="7784355" y="4734303"/>
                  <a:pt x="7777631" y="4742306"/>
                  <a:pt x="7770910" y="4750433"/>
                </a:cubicBezTo>
                <a:cubicBezTo>
                  <a:pt x="7761395" y="4761992"/>
                  <a:pt x="7751880" y="4773547"/>
                  <a:pt x="7742110" y="4784976"/>
                </a:cubicBezTo>
                <a:cubicBezTo>
                  <a:pt x="7732087" y="4797041"/>
                  <a:pt x="7721810" y="4809108"/>
                  <a:pt x="7711660" y="4821172"/>
                </a:cubicBezTo>
                <a:cubicBezTo>
                  <a:pt x="7708362" y="4825110"/>
                  <a:pt x="7705063" y="4828921"/>
                  <a:pt x="7701640" y="4832728"/>
                </a:cubicBezTo>
                <a:cubicBezTo>
                  <a:pt x="7687811" y="4849239"/>
                  <a:pt x="7673727" y="4865622"/>
                  <a:pt x="7659519" y="4881879"/>
                </a:cubicBezTo>
                <a:cubicBezTo>
                  <a:pt x="7639346" y="4905121"/>
                  <a:pt x="7619046" y="4928233"/>
                  <a:pt x="7598622" y="4951093"/>
                </a:cubicBezTo>
                <a:cubicBezTo>
                  <a:pt x="7566524" y="4987286"/>
                  <a:pt x="7534045" y="5023101"/>
                  <a:pt x="7501062" y="5058535"/>
                </a:cubicBezTo>
                <a:cubicBezTo>
                  <a:pt x="7486216" y="5074664"/>
                  <a:pt x="7471246" y="5090666"/>
                  <a:pt x="7456150" y="5106541"/>
                </a:cubicBezTo>
                <a:cubicBezTo>
                  <a:pt x="7452216" y="5110733"/>
                  <a:pt x="7448156" y="5114925"/>
                  <a:pt x="7444225" y="5119241"/>
                </a:cubicBezTo>
                <a:cubicBezTo>
                  <a:pt x="7428366" y="5136006"/>
                  <a:pt x="7412381" y="5152641"/>
                  <a:pt x="7396269" y="5169278"/>
                </a:cubicBezTo>
                <a:cubicBezTo>
                  <a:pt x="7394872" y="5170804"/>
                  <a:pt x="7393351" y="5172326"/>
                  <a:pt x="7392081" y="5173725"/>
                </a:cubicBezTo>
                <a:cubicBezTo>
                  <a:pt x="7374194" y="5192012"/>
                  <a:pt x="7356430" y="5210299"/>
                  <a:pt x="7338543" y="5228335"/>
                </a:cubicBezTo>
                <a:cubicBezTo>
                  <a:pt x="7322050" y="5245224"/>
                  <a:pt x="7305178" y="5262116"/>
                  <a:pt x="7288304" y="5278754"/>
                </a:cubicBezTo>
                <a:cubicBezTo>
                  <a:pt x="7283608" y="5283451"/>
                  <a:pt x="7278916" y="5288025"/>
                  <a:pt x="7274220" y="5292725"/>
                </a:cubicBezTo>
                <a:cubicBezTo>
                  <a:pt x="7260267" y="5306439"/>
                  <a:pt x="7246310" y="5320156"/>
                  <a:pt x="7232353" y="5333616"/>
                </a:cubicBezTo>
                <a:cubicBezTo>
                  <a:pt x="7227788" y="5338189"/>
                  <a:pt x="7223219" y="5342636"/>
                  <a:pt x="7218654" y="5346952"/>
                </a:cubicBezTo>
                <a:cubicBezTo>
                  <a:pt x="7202795" y="5362321"/>
                  <a:pt x="7186810" y="5377688"/>
                  <a:pt x="7170697" y="5392927"/>
                </a:cubicBezTo>
                <a:cubicBezTo>
                  <a:pt x="7119950" y="5441188"/>
                  <a:pt x="7068441" y="5488686"/>
                  <a:pt x="7016300" y="5535294"/>
                </a:cubicBezTo>
                <a:cubicBezTo>
                  <a:pt x="6990672" y="5558281"/>
                  <a:pt x="6964791" y="5581142"/>
                  <a:pt x="6938782" y="5603745"/>
                </a:cubicBezTo>
                <a:cubicBezTo>
                  <a:pt x="6919117" y="5620891"/>
                  <a:pt x="6899325" y="5638038"/>
                  <a:pt x="6879409" y="5654927"/>
                </a:cubicBezTo>
                <a:cubicBezTo>
                  <a:pt x="6862027" y="5669788"/>
                  <a:pt x="6844647" y="5684519"/>
                  <a:pt x="6827138" y="5698995"/>
                </a:cubicBezTo>
                <a:cubicBezTo>
                  <a:pt x="6822950" y="5702679"/>
                  <a:pt x="6818639" y="5706108"/>
                  <a:pt x="6814451" y="5709664"/>
                </a:cubicBezTo>
                <a:cubicBezTo>
                  <a:pt x="6798339" y="5723127"/>
                  <a:pt x="6782099" y="5736463"/>
                  <a:pt x="6765860" y="5749795"/>
                </a:cubicBezTo>
                <a:cubicBezTo>
                  <a:pt x="6763577" y="5751702"/>
                  <a:pt x="6761294" y="5753479"/>
                  <a:pt x="6759012" y="5755386"/>
                </a:cubicBezTo>
                <a:cubicBezTo>
                  <a:pt x="6699130" y="5804406"/>
                  <a:pt x="6638487" y="5852285"/>
                  <a:pt x="6577082" y="5899150"/>
                </a:cubicBezTo>
                <a:cubicBezTo>
                  <a:pt x="6564395" y="5908927"/>
                  <a:pt x="6551581" y="5918706"/>
                  <a:pt x="6538768" y="5928231"/>
                </a:cubicBezTo>
                <a:cubicBezTo>
                  <a:pt x="6003132" y="6332346"/>
                  <a:pt x="5410025" y="6663941"/>
                  <a:pt x="4773781" y="6908800"/>
                </a:cubicBezTo>
                <a:lnTo>
                  <a:pt x="0" y="6908800"/>
                </a:lnTo>
                <a:lnTo>
                  <a:pt x="0" y="0"/>
                </a:lnTo>
                <a:lnTo>
                  <a:pt x="9441631" y="0"/>
                </a:lnTo>
                <a:cubicBezTo>
                  <a:pt x="9442139" y="34541"/>
                  <a:pt x="9442393" y="69087"/>
                  <a:pt x="9442393" y="103758"/>
                </a:cubicBezTo>
                <a:close/>
              </a:path>
            </a:pathLst>
          </a:custGeom>
          <a:solidFill>
            <a:schemeClr val="accent1"/>
          </a:solidFill>
          <a:ln w="1268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F70995-D0D7-73B8-EC53-B12C7FBAC61D}"/>
              </a:ext>
            </a:extLst>
          </p:cNvPr>
          <p:cNvSpPr/>
          <p:nvPr/>
        </p:nvSpPr>
        <p:spPr>
          <a:xfrm>
            <a:off x="6343007" y="1147930"/>
            <a:ext cx="5848932" cy="5735517"/>
          </a:xfrm>
          <a:custGeom>
            <a:avLst/>
            <a:gdLst>
              <a:gd name="connsiteX0" fmla="*/ 5748959 w 5848932"/>
              <a:gd name="connsiteY0" fmla="*/ 732351 h 5735517"/>
              <a:gd name="connsiteX1" fmla="*/ 3099199 w 5848932"/>
              <a:gd name="connsiteY1" fmla="*/ 33218 h 5735517"/>
              <a:gd name="connsiteX2" fmla="*/ 3014703 w 5848932"/>
              <a:gd name="connsiteY2" fmla="*/ 45664 h 5735517"/>
              <a:gd name="connsiteX3" fmla="*/ 731717 w 5848932"/>
              <a:gd name="connsiteY3" fmla="*/ 1414343 h 5735517"/>
              <a:gd name="connsiteX4" fmla="*/ 33182 w 5848932"/>
              <a:gd name="connsiteY4" fmla="*/ 4066864 h 5735517"/>
              <a:gd name="connsiteX5" fmla="*/ 195700 w 5848932"/>
              <a:gd name="connsiteY5" fmla="*/ 4754949 h 5735517"/>
              <a:gd name="connsiteX6" fmla="*/ 715223 w 5848932"/>
              <a:gd name="connsiteY6" fmla="*/ 5735518 h 5735517"/>
              <a:gd name="connsiteX7" fmla="*/ 772314 w 5848932"/>
              <a:gd name="connsiteY7" fmla="*/ 5735518 h 5735517"/>
              <a:gd name="connsiteX8" fmla="*/ 234014 w 5848932"/>
              <a:gd name="connsiteY8" fmla="*/ 4725868 h 5735517"/>
              <a:gd name="connsiteX9" fmla="*/ 78347 w 5848932"/>
              <a:gd name="connsiteY9" fmla="*/ 4060641 h 5735517"/>
              <a:gd name="connsiteX10" fmla="*/ 767875 w 5848932"/>
              <a:gd name="connsiteY10" fmla="*/ 1441901 h 5735517"/>
              <a:gd name="connsiteX11" fmla="*/ 3007093 w 5848932"/>
              <a:gd name="connsiteY11" fmla="*/ 93035 h 5735517"/>
              <a:gd name="connsiteX12" fmla="*/ 3105415 w 5848932"/>
              <a:gd name="connsiteY12" fmla="*/ 78301 h 5735517"/>
              <a:gd name="connsiteX13" fmla="*/ 3588275 w 5848932"/>
              <a:gd name="connsiteY13" fmla="*/ 45534 h 5735517"/>
              <a:gd name="connsiteX14" fmla="*/ 5721430 w 5848932"/>
              <a:gd name="connsiteY14" fmla="*/ 768674 h 5735517"/>
              <a:gd name="connsiteX15" fmla="*/ 5848933 w 5848932"/>
              <a:gd name="connsiteY15" fmla="*/ 870528 h 5735517"/>
              <a:gd name="connsiteX16" fmla="*/ 5848933 w 5848932"/>
              <a:gd name="connsiteY16" fmla="*/ 811217 h 5735517"/>
              <a:gd name="connsiteX17" fmla="*/ 5748959 w 5848932"/>
              <a:gd name="connsiteY17" fmla="*/ 732351 h 573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8932" h="5735517">
                <a:moveTo>
                  <a:pt x="5748959" y="732351"/>
                </a:moveTo>
                <a:cubicBezTo>
                  <a:pt x="4988006" y="152724"/>
                  <a:pt x="4046901" y="-95562"/>
                  <a:pt x="3099199" y="33218"/>
                </a:cubicBezTo>
                <a:cubicBezTo>
                  <a:pt x="3070905" y="37026"/>
                  <a:pt x="3042743" y="41218"/>
                  <a:pt x="3014703" y="45664"/>
                </a:cubicBezTo>
                <a:cubicBezTo>
                  <a:pt x="2101762" y="191460"/>
                  <a:pt x="1293488" y="675201"/>
                  <a:pt x="731717" y="1414343"/>
                </a:cubicBezTo>
                <a:cubicBezTo>
                  <a:pt x="152566" y="2176213"/>
                  <a:pt x="-95461" y="3118174"/>
                  <a:pt x="33182" y="4066864"/>
                </a:cubicBezTo>
                <a:cubicBezTo>
                  <a:pt x="65279" y="4303717"/>
                  <a:pt x="119960" y="4533843"/>
                  <a:pt x="195700" y="4754949"/>
                </a:cubicBezTo>
                <a:cubicBezTo>
                  <a:pt x="316859" y="5108264"/>
                  <a:pt x="491811" y="5438463"/>
                  <a:pt x="715223" y="5735518"/>
                </a:cubicBezTo>
                <a:lnTo>
                  <a:pt x="772314" y="5735518"/>
                </a:lnTo>
                <a:cubicBezTo>
                  <a:pt x="538878" y="5431223"/>
                  <a:pt x="357329" y="5090993"/>
                  <a:pt x="234014" y="4725868"/>
                </a:cubicBezTo>
                <a:cubicBezTo>
                  <a:pt x="161700" y="4511872"/>
                  <a:pt x="109429" y="4289368"/>
                  <a:pt x="78347" y="4060641"/>
                </a:cubicBezTo>
                <a:cubicBezTo>
                  <a:pt x="-48775" y="3124143"/>
                  <a:pt x="196208" y="2194122"/>
                  <a:pt x="767875" y="1441901"/>
                </a:cubicBezTo>
                <a:cubicBezTo>
                  <a:pt x="1319496" y="716094"/>
                  <a:pt x="2111659" y="239844"/>
                  <a:pt x="3007093" y="93035"/>
                </a:cubicBezTo>
                <a:cubicBezTo>
                  <a:pt x="3039696" y="87698"/>
                  <a:pt x="3072555" y="82747"/>
                  <a:pt x="3105415" y="78301"/>
                </a:cubicBezTo>
                <a:cubicBezTo>
                  <a:pt x="3266918" y="56330"/>
                  <a:pt x="3428039" y="45534"/>
                  <a:pt x="3588275" y="45534"/>
                </a:cubicBezTo>
                <a:cubicBezTo>
                  <a:pt x="4356331" y="45534"/>
                  <a:pt x="5099777" y="295090"/>
                  <a:pt x="5721430" y="768674"/>
                </a:cubicBezTo>
                <a:cubicBezTo>
                  <a:pt x="5764818" y="801692"/>
                  <a:pt x="5807320" y="835603"/>
                  <a:pt x="5848933" y="870528"/>
                </a:cubicBezTo>
                <a:lnTo>
                  <a:pt x="5848933" y="811217"/>
                </a:lnTo>
                <a:cubicBezTo>
                  <a:pt x="5816200" y="784422"/>
                  <a:pt x="5782835" y="758132"/>
                  <a:pt x="5748959" y="732351"/>
                </a:cubicBezTo>
                <a:close/>
              </a:path>
            </a:pathLst>
          </a:custGeom>
          <a:solidFill>
            <a:schemeClr val="accent4"/>
          </a:solidFill>
          <a:ln w="1268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08D5BD4-76FE-24C2-7400-68FABDE562B1}"/>
              </a:ext>
            </a:extLst>
          </p:cNvPr>
          <p:cNvSpPr/>
          <p:nvPr/>
        </p:nvSpPr>
        <p:spPr>
          <a:xfrm>
            <a:off x="6605835" y="1411027"/>
            <a:ext cx="5586105" cy="5472421"/>
          </a:xfrm>
          <a:custGeom>
            <a:avLst/>
            <a:gdLst>
              <a:gd name="connsiteX0" fmla="*/ 5586106 w 5586105"/>
              <a:gd name="connsiteY0" fmla="*/ 897497 h 5472421"/>
              <a:gd name="connsiteX1" fmla="*/ 5586106 w 5586105"/>
              <a:gd name="connsiteY1" fmla="*/ 5472421 h 5472421"/>
              <a:gd name="connsiteX2" fmla="*/ 789612 w 5586105"/>
              <a:gd name="connsiteY2" fmla="*/ 5472421 h 5472421"/>
              <a:gd name="connsiteX3" fmla="*/ 219722 w 5586105"/>
              <a:gd name="connsiteY3" fmla="*/ 4511156 h 5472421"/>
              <a:gd name="connsiteX4" fmla="*/ 153117 w 5586105"/>
              <a:gd name="connsiteY4" fmla="*/ 4319006 h 5472421"/>
              <a:gd name="connsiteX5" fmla="*/ 123429 w 5586105"/>
              <a:gd name="connsiteY5" fmla="*/ 4218675 h 5472421"/>
              <a:gd name="connsiteX6" fmla="*/ 105287 w 5586105"/>
              <a:gd name="connsiteY6" fmla="*/ 4151113 h 5472421"/>
              <a:gd name="connsiteX7" fmla="*/ 91712 w 5586105"/>
              <a:gd name="connsiteY7" fmla="*/ 4095866 h 5472421"/>
              <a:gd name="connsiteX8" fmla="*/ 82578 w 5586105"/>
              <a:gd name="connsiteY8" fmla="*/ 4056877 h 5472421"/>
              <a:gd name="connsiteX9" fmla="*/ 73189 w 5586105"/>
              <a:gd name="connsiteY9" fmla="*/ 4013952 h 5472421"/>
              <a:gd name="connsiteX10" fmla="*/ 59233 w 5586105"/>
              <a:gd name="connsiteY10" fmla="*/ 3944607 h 5472421"/>
              <a:gd name="connsiteX11" fmla="*/ 46673 w 5586105"/>
              <a:gd name="connsiteY11" fmla="*/ 3874506 h 5472421"/>
              <a:gd name="connsiteX12" fmla="*/ 41853 w 5586105"/>
              <a:gd name="connsiteY12" fmla="*/ 3845041 h 5472421"/>
              <a:gd name="connsiteX13" fmla="*/ 30560 w 5586105"/>
              <a:gd name="connsiteY13" fmla="*/ 3768460 h 5472421"/>
              <a:gd name="connsiteX14" fmla="*/ 2323570 w 5586105"/>
              <a:gd name="connsiteY14" fmla="*/ 152516 h 5472421"/>
              <a:gd name="connsiteX15" fmla="*/ 2375460 w 5586105"/>
              <a:gd name="connsiteY15" fmla="*/ 136768 h 5472421"/>
              <a:gd name="connsiteX16" fmla="*/ 2411615 w 5586105"/>
              <a:gd name="connsiteY16" fmla="*/ 126354 h 5472421"/>
              <a:gd name="connsiteX17" fmla="*/ 2456908 w 5586105"/>
              <a:gd name="connsiteY17" fmla="*/ 113908 h 5472421"/>
              <a:gd name="connsiteX18" fmla="*/ 2488752 w 5586105"/>
              <a:gd name="connsiteY18" fmla="*/ 105527 h 5472421"/>
              <a:gd name="connsiteX19" fmla="*/ 2492813 w 5586105"/>
              <a:gd name="connsiteY19" fmla="*/ 104510 h 5472421"/>
              <a:gd name="connsiteX20" fmla="*/ 2523514 w 5586105"/>
              <a:gd name="connsiteY20" fmla="*/ 96762 h 5472421"/>
              <a:gd name="connsiteX21" fmla="*/ 2526812 w 5586105"/>
              <a:gd name="connsiteY21" fmla="*/ 96002 h 5472421"/>
              <a:gd name="connsiteX22" fmla="*/ 2581239 w 5586105"/>
              <a:gd name="connsiteY22" fmla="*/ 83175 h 5472421"/>
              <a:gd name="connsiteX23" fmla="*/ 2610165 w 5586105"/>
              <a:gd name="connsiteY23" fmla="*/ 76698 h 5472421"/>
              <a:gd name="connsiteX24" fmla="*/ 2655585 w 5586105"/>
              <a:gd name="connsiteY24" fmla="*/ 67173 h 5472421"/>
              <a:gd name="connsiteX25" fmla="*/ 2696309 w 5586105"/>
              <a:gd name="connsiteY25" fmla="*/ 59170 h 5472421"/>
              <a:gd name="connsiteX26" fmla="*/ 2704173 w 5586105"/>
              <a:gd name="connsiteY26" fmla="*/ 57648 h 5472421"/>
              <a:gd name="connsiteX27" fmla="*/ 2871765 w 5586105"/>
              <a:gd name="connsiteY27" fmla="*/ 30595 h 5472421"/>
              <a:gd name="connsiteX28" fmla="*/ 5586106 w 5586105"/>
              <a:gd name="connsiteY28" fmla="*/ 897497 h 547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6105" h="5472421">
                <a:moveTo>
                  <a:pt x="5586106" y="897497"/>
                </a:moveTo>
                <a:lnTo>
                  <a:pt x="5586106" y="5472421"/>
                </a:lnTo>
                <a:lnTo>
                  <a:pt x="789612" y="5472421"/>
                </a:lnTo>
                <a:cubicBezTo>
                  <a:pt x="549960" y="5190733"/>
                  <a:pt x="355597" y="4866883"/>
                  <a:pt x="219722" y="4511156"/>
                </a:cubicBezTo>
                <a:cubicBezTo>
                  <a:pt x="195616" y="4448037"/>
                  <a:pt x="173414" y="4384029"/>
                  <a:pt x="153117" y="4319006"/>
                </a:cubicBezTo>
                <a:cubicBezTo>
                  <a:pt x="142586" y="4285858"/>
                  <a:pt x="132690" y="4252331"/>
                  <a:pt x="123429" y="4218675"/>
                </a:cubicBezTo>
                <a:cubicBezTo>
                  <a:pt x="117085" y="4196322"/>
                  <a:pt x="110996" y="4173716"/>
                  <a:pt x="105287" y="4151113"/>
                </a:cubicBezTo>
                <a:cubicBezTo>
                  <a:pt x="100592" y="4132822"/>
                  <a:pt x="96026" y="4114408"/>
                  <a:pt x="91712" y="4095866"/>
                </a:cubicBezTo>
                <a:cubicBezTo>
                  <a:pt x="88540" y="4082912"/>
                  <a:pt x="85495" y="4069831"/>
                  <a:pt x="82578" y="4056877"/>
                </a:cubicBezTo>
                <a:cubicBezTo>
                  <a:pt x="79406" y="4042654"/>
                  <a:pt x="76234" y="4028429"/>
                  <a:pt x="73189" y="4013952"/>
                </a:cubicBezTo>
                <a:cubicBezTo>
                  <a:pt x="68367" y="3990964"/>
                  <a:pt x="63674" y="3967849"/>
                  <a:pt x="59233" y="3944607"/>
                </a:cubicBezTo>
                <a:cubicBezTo>
                  <a:pt x="54794" y="3921369"/>
                  <a:pt x="50607" y="3897999"/>
                  <a:pt x="46673" y="3874506"/>
                </a:cubicBezTo>
                <a:cubicBezTo>
                  <a:pt x="45025" y="3864727"/>
                  <a:pt x="43501" y="3854948"/>
                  <a:pt x="41853" y="3845041"/>
                </a:cubicBezTo>
                <a:cubicBezTo>
                  <a:pt x="37793" y="3819641"/>
                  <a:pt x="33986" y="3794114"/>
                  <a:pt x="30560" y="3768460"/>
                </a:cubicBezTo>
                <a:cubicBezTo>
                  <a:pt x="-190315" y="2140066"/>
                  <a:pt x="807753" y="627117"/>
                  <a:pt x="2323570" y="152516"/>
                </a:cubicBezTo>
                <a:cubicBezTo>
                  <a:pt x="2340825" y="147056"/>
                  <a:pt x="2358081" y="141847"/>
                  <a:pt x="2375460" y="136768"/>
                </a:cubicBezTo>
                <a:cubicBezTo>
                  <a:pt x="2387512" y="133212"/>
                  <a:pt x="2399564" y="129656"/>
                  <a:pt x="2411615" y="126354"/>
                </a:cubicBezTo>
                <a:cubicBezTo>
                  <a:pt x="2426715" y="122038"/>
                  <a:pt x="2441685" y="117846"/>
                  <a:pt x="2456908" y="113908"/>
                </a:cubicBezTo>
                <a:cubicBezTo>
                  <a:pt x="2467566" y="110987"/>
                  <a:pt x="2478097" y="108193"/>
                  <a:pt x="2488752" y="105527"/>
                </a:cubicBezTo>
                <a:cubicBezTo>
                  <a:pt x="2490022" y="105146"/>
                  <a:pt x="2491416" y="104764"/>
                  <a:pt x="2492813" y="104510"/>
                </a:cubicBezTo>
                <a:cubicBezTo>
                  <a:pt x="2503090" y="101843"/>
                  <a:pt x="2513240" y="99304"/>
                  <a:pt x="2523514" y="96762"/>
                </a:cubicBezTo>
                <a:cubicBezTo>
                  <a:pt x="2524530" y="96507"/>
                  <a:pt x="2525673" y="96129"/>
                  <a:pt x="2526812" y="96002"/>
                </a:cubicBezTo>
                <a:cubicBezTo>
                  <a:pt x="2544957" y="91556"/>
                  <a:pt x="2562971" y="87237"/>
                  <a:pt x="2581239" y="83175"/>
                </a:cubicBezTo>
                <a:cubicBezTo>
                  <a:pt x="2590881" y="80887"/>
                  <a:pt x="2600523" y="78729"/>
                  <a:pt x="2610165" y="76698"/>
                </a:cubicBezTo>
                <a:cubicBezTo>
                  <a:pt x="2625262" y="73396"/>
                  <a:pt x="2640362" y="70221"/>
                  <a:pt x="2655585" y="67173"/>
                </a:cubicBezTo>
                <a:cubicBezTo>
                  <a:pt x="2669158" y="64379"/>
                  <a:pt x="2682734" y="61713"/>
                  <a:pt x="2696309" y="59170"/>
                </a:cubicBezTo>
                <a:cubicBezTo>
                  <a:pt x="2698973" y="58662"/>
                  <a:pt x="2701510" y="58156"/>
                  <a:pt x="2704173" y="57648"/>
                </a:cubicBezTo>
                <a:cubicBezTo>
                  <a:pt x="2759489" y="47233"/>
                  <a:pt x="2815310" y="38216"/>
                  <a:pt x="2871765" y="30595"/>
                </a:cubicBezTo>
                <a:cubicBezTo>
                  <a:pt x="3900411" y="-109229"/>
                  <a:pt x="4882875" y="238877"/>
                  <a:pt x="5586106" y="897497"/>
                </a:cubicBezTo>
                <a:close/>
              </a:path>
            </a:pathLst>
          </a:custGeom>
          <a:solidFill>
            <a:srgbClr val="212A6A"/>
          </a:solidFill>
          <a:ln w="12687"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379890" y="3480083"/>
            <a:ext cx="6245943" cy="1500187"/>
          </a:xfrm>
        </p:spPr>
        <p:txBody>
          <a:bodyPr/>
          <a:lstStyle>
            <a:lvl1pPr marL="0" indent="0">
              <a:buNone/>
              <a:defRPr sz="2400" baseline="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Picture Placeholder 9">
            <a:extLst>
              <a:ext uri="{FF2B5EF4-FFF2-40B4-BE49-F238E27FC236}">
                <a16:creationId xmlns:a16="http://schemas.microsoft.com/office/drawing/2014/main" id="{3819A4F4-5BFB-E8A5-24FA-93C7878FEB5D}"/>
              </a:ext>
            </a:extLst>
          </p:cNvPr>
          <p:cNvSpPr>
            <a:spLocks noGrp="1"/>
          </p:cNvSpPr>
          <p:nvPr>
            <p:ph type="pic" sz="quarter" idx="14"/>
          </p:nvPr>
        </p:nvSpPr>
        <p:spPr>
          <a:xfrm>
            <a:off x="6767514" y="1406669"/>
            <a:ext cx="5424486" cy="5476779"/>
          </a:xfrm>
          <a:custGeom>
            <a:avLst/>
            <a:gdLst>
              <a:gd name="connsiteX0" fmla="*/ 0 w 4794504"/>
              <a:gd name="connsiteY0" fmla="*/ 0 h 4579159"/>
              <a:gd name="connsiteX1" fmla="*/ 4794504 w 4794504"/>
              <a:gd name="connsiteY1" fmla="*/ 0 h 4579159"/>
              <a:gd name="connsiteX2" fmla="*/ 4794504 w 4794504"/>
              <a:gd name="connsiteY2" fmla="*/ 4579159 h 4579159"/>
              <a:gd name="connsiteX3" fmla="*/ 0 w 4794504"/>
              <a:gd name="connsiteY3" fmla="*/ 4579159 h 4579159"/>
              <a:gd name="connsiteX4" fmla="*/ 0 w 4794504"/>
              <a:gd name="connsiteY4" fmla="*/ 0 h 4579159"/>
              <a:gd name="connsiteX0" fmla="*/ 530352 w 4794504"/>
              <a:gd name="connsiteY0" fmla="*/ 365760 h 4579159"/>
              <a:gd name="connsiteX1" fmla="*/ 4794504 w 4794504"/>
              <a:gd name="connsiteY1" fmla="*/ 0 h 4579159"/>
              <a:gd name="connsiteX2" fmla="*/ 4794504 w 4794504"/>
              <a:gd name="connsiteY2" fmla="*/ 4579159 h 4579159"/>
              <a:gd name="connsiteX3" fmla="*/ 0 w 4794504"/>
              <a:gd name="connsiteY3" fmla="*/ 4579159 h 4579159"/>
              <a:gd name="connsiteX4" fmla="*/ 530352 w 4794504"/>
              <a:gd name="connsiteY4" fmla="*/ 365760 h 4579159"/>
              <a:gd name="connsiteX0" fmla="*/ 146304 w 4794504"/>
              <a:gd name="connsiteY0" fmla="*/ 82296 h 4579159"/>
              <a:gd name="connsiteX1" fmla="*/ 4794504 w 4794504"/>
              <a:gd name="connsiteY1" fmla="*/ 0 h 4579159"/>
              <a:gd name="connsiteX2" fmla="*/ 4794504 w 4794504"/>
              <a:gd name="connsiteY2" fmla="*/ 4579159 h 4579159"/>
              <a:gd name="connsiteX3" fmla="*/ 0 w 4794504"/>
              <a:gd name="connsiteY3" fmla="*/ 4579159 h 4579159"/>
              <a:gd name="connsiteX4" fmla="*/ 146304 w 4794504"/>
              <a:gd name="connsiteY4" fmla="*/ 82296 h 4579159"/>
              <a:gd name="connsiteX0" fmla="*/ 667589 w 5315789"/>
              <a:gd name="connsiteY0" fmla="*/ 609808 h 5106671"/>
              <a:gd name="connsiteX1" fmla="*/ 5315789 w 5315789"/>
              <a:gd name="connsiteY1" fmla="*/ 527512 h 5106671"/>
              <a:gd name="connsiteX2" fmla="*/ 5315789 w 5315789"/>
              <a:gd name="connsiteY2" fmla="*/ 5106671 h 5106671"/>
              <a:gd name="connsiteX3" fmla="*/ 521285 w 5315789"/>
              <a:gd name="connsiteY3" fmla="*/ 5106671 h 5106671"/>
              <a:gd name="connsiteX4" fmla="*/ 667589 w 5315789"/>
              <a:gd name="connsiteY4" fmla="*/ 609808 h 5106671"/>
              <a:gd name="connsiteX0" fmla="*/ 667589 w 5315789"/>
              <a:gd name="connsiteY0" fmla="*/ 984048 h 5480911"/>
              <a:gd name="connsiteX1" fmla="*/ 5315789 w 5315789"/>
              <a:gd name="connsiteY1" fmla="*/ 901752 h 5480911"/>
              <a:gd name="connsiteX2" fmla="*/ 5315789 w 5315789"/>
              <a:gd name="connsiteY2" fmla="*/ 5480911 h 5480911"/>
              <a:gd name="connsiteX3" fmla="*/ 521285 w 5315789"/>
              <a:gd name="connsiteY3" fmla="*/ 5480911 h 5480911"/>
              <a:gd name="connsiteX4" fmla="*/ 667589 w 5315789"/>
              <a:gd name="connsiteY4" fmla="*/ 984048 h 5480911"/>
              <a:gd name="connsiteX0" fmla="*/ 944129 w 5592329"/>
              <a:gd name="connsiteY0" fmla="*/ 984048 h 5480911"/>
              <a:gd name="connsiteX1" fmla="*/ 5592329 w 5592329"/>
              <a:gd name="connsiteY1" fmla="*/ 901752 h 5480911"/>
              <a:gd name="connsiteX2" fmla="*/ 5592329 w 5592329"/>
              <a:gd name="connsiteY2" fmla="*/ 5480911 h 5480911"/>
              <a:gd name="connsiteX3" fmla="*/ 797825 w 5592329"/>
              <a:gd name="connsiteY3" fmla="*/ 5480911 h 5480911"/>
              <a:gd name="connsiteX4" fmla="*/ 944129 w 5592329"/>
              <a:gd name="connsiteY4" fmla="*/ 984048 h 5480911"/>
              <a:gd name="connsiteX0" fmla="*/ 924485 w 5572685"/>
              <a:gd name="connsiteY0" fmla="*/ 984048 h 5480911"/>
              <a:gd name="connsiteX1" fmla="*/ 5572685 w 5572685"/>
              <a:gd name="connsiteY1" fmla="*/ 901752 h 5480911"/>
              <a:gd name="connsiteX2" fmla="*/ 5572685 w 5572685"/>
              <a:gd name="connsiteY2" fmla="*/ 5480911 h 5480911"/>
              <a:gd name="connsiteX3" fmla="*/ 778181 w 5572685"/>
              <a:gd name="connsiteY3" fmla="*/ 5480911 h 5480911"/>
              <a:gd name="connsiteX4" fmla="*/ 924485 w 5572685"/>
              <a:gd name="connsiteY4" fmla="*/ 984048 h 5480911"/>
              <a:gd name="connsiteX0" fmla="*/ 930619 w 5578819"/>
              <a:gd name="connsiteY0" fmla="*/ 984048 h 5480911"/>
              <a:gd name="connsiteX1" fmla="*/ 5578819 w 5578819"/>
              <a:gd name="connsiteY1" fmla="*/ 901752 h 5480911"/>
              <a:gd name="connsiteX2" fmla="*/ 5578819 w 5578819"/>
              <a:gd name="connsiteY2" fmla="*/ 5480911 h 5480911"/>
              <a:gd name="connsiteX3" fmla="*/ 784315 w 5578819"/>
              <a:gd name="connsiteY3" fmla="*/ 5480911 h 5480911"/>
              <a:gd name="connsiteX4" fmla="*/ 930619 w 5578819"/>
              <a:gd name="connsiteY4" fmla="*/ 984048 h 5480911"/>
              <a:gd name="connsiteX0" fmla="*/ 912229 w 5560429"/>
              <a:gd name="connsiteY0" fmla="*/ 984048 h 5480911"/>
              <a:gd name="connsiteX1" fmla="*/ 5560429 w 5560429"/>
              <a:gd name="connsiteY1" fmla="*/ 901752 h 5480911"/>
              <a:gd name="connsiteX2" fmla="*/ 5560429 w 5560429"/>
              <a:gd name="connsiteY2" fmla="*/ 5480911 h 5480911"/>
              <a:gd name="connsiteX3" fmla="*/ 765925 w 5560429"/>
              <a:gd name="connsiteY3" fmla="*/ 5480911 h 5480911"/>
              <a:gd name="connsiteX4" fmla="*/ 912229 w 5560429"/>
              <a:gd name="connsiteY4" fmla="*/ 984048 h 5480911"/>
              <a:gd name="connsiteX0" fmla="*/ 930619 w 5578819"/>
              <a:gd name="connsiteY0" fmla="*/ 984048 h 5480911"/>
              <a:gd name="connsiteX1" fmla="*/ 5578819 w 5578819"/>
              <a:gd name="connsiteY1" fmla="*/ 901752 h 5480911"/>
              <a:gd name="connsiteX2" fmla="*/ 5578819 w 5578819"/>
              <a:gd name="connsiteY2" fmla="*/ 5480911 h 5480911"/>
              <a:gd name="connsiteX3" fmla="*/ 784315 w 5578819"/>
              <a:gd name="connsiteY3" fmla="*/ 5480911 h 5480911"/>
              <a:gd name="connsiteX4" fmla="*/ 930619 w 5578819"/>
              <a:gd name="connsiteY4" fmla="*/ 984048 h 5480911"/>
              <a:gd name="connsiteX0" fmla="*/ 930619 w 5578819"/>
              <a:gd name="connsiteY0" fmla="*/ 925165 h 5422028"/>
              <a:gd name="connsiteX1" fmla="*/ 2692745 w 5578819"/>
              <a:gd name="connsiteY1" fmla="*/ 5431 h 5422028"/>
              <a:gd name="connsiteX2" fmla="*/ 5578819 w 5578819"/>
              <a:gd name="connsiteY2" fmla="*/ 842869 h 5422028"/>
              <a:gd name="connsiteX3" fmla="*/ 5578819 w 5578819"/>
              <a:gd name="connsiteY3" fmla="*/ 5422028 h 5422028"/>
              <a:gd name="connsiteX4" fmla="*/ 784315 w 5578819"/>
              <a:gd name="connsiteY4" fmla="*/ 5422028 h 5422028"/>
              <a:gd name="connsiteX5" fmla="*/ 930619 w 5578819"/>
              <a:gd name="connsiteY5" fmla="*/ 925165 h 5422028"/>
              <a:gd name="connsiteX0" fmla="*/ 930619 w 5578819"/>
              <a:gd name="connsiteY0" fmla="*/ 952413 h 5449276"/>
              <a:gd name="connsiteX1" fmla="*/ 2692745 w 5578819"/>
              <a:gd name="connsiteY1" fmla="*/ 32679 h 5449276"/>
              <a:gd name="connsiteX2" fmla="*/ 5578819 w 5578819"/>
              <a:gd name="connsiteY2" fmla="*/ 870117 h 5449276"/>
              <a:gd name="connsiteX3" fmla="*/ 5578819 w 5578819"/>
              <a:gd name="connsiteY3" fmla="*/ 5449276 h 5449276"/>
              <a:gd name="connsiteX4" fmla="*/ 784315 w 5578819"/>
              <a:gd name="connsiteY4" fmla="*/ 5449276 h 5449276"/>
              <a:gd name="connsiteX5" fmla="*/ 930619 w 5578819"/>
              <a:gd name="connsiteY5" fmla="*/ 952413 h 5449276"/>
              <a:gd name="connsiteX0" fmla="*/ 930619 w 5578819"/>
              <a:gd name="connsiteY0" fmla="*/ 952413 h 5449276"/>
              <a:gd name="connsiteX1" fmla="*/ 2692745 w 5578819"/>
              <a:gd name="connsiteY1" fmla="*/ 32679 h 5449276"/>
              <a:gd name="connsiteX2" fmla="*/ 5578819 w 5578819"/>
              <a:gd name="connsiteY2" fmla="*/ 870117 h 5449276"/>
              <a:gd name="connsiteX3" fmla="*/ 5578819 w 5578819"/>
              <a:gd name="connsiteY3" fmla="*/ 5449276 h 5449276"/>
              <a:gd name="connsiteX4" fmla="*/ 784315 w 5578819"/>
              <a:gd name="connsiteY4" fmla="*/ 5449276 h 5449276"/>
              <a:gd name="connsiteX5" fmla="*/ 930619 w 5578819"/>
              <a:gd name="connsiteY5" fmla="*/ 952413 h 5449276"/>
              <a:gd name="connsiteX0" fmla="*/ 2216812 w 5226712"/>
              <a:gd name="connsiteY0" fmla="*/ 2366875 h 5449276"/>
              <a:gd name="connsiteX1" fmla="*/ 2340638 w 5226712"/>
              <a:gd name="connsiteY1" fmla="*/ 32679 h 5449276"/>
              <a:gd name="connsiteX2" fmla="*/ 5226712 w 5226712"/>
              <a:gd name="connsiteY2" fmla="*/ 870117 h 5449276"/>
              <a:gd name="connsiteX3" fmla="*/ 5226712 w 5226712"/>
              <a:gd name="connsiteY3" fmla="*/ 5449276 h 5449276"/>
              <a:gd name="connsiteX4" fmla="*/ 432208 w 5226712"/>
              <a:gd name="connsiteY4" fmla="*/ 5449276 h 5449276"/>
              <a:gd name="connsiteX5" fmla="*/ 2216812 w 5226712"/>
              <a:gd name="connsiteY5" fmla="*/ 2366875 h 5449276"/>
              <a:gd name="connsiteX0" fmla="*/ 1595766 w 5339091"/>
              <a:gd name="connsiteY0" fmla="*/ 2343062 h 5449276"/>
              <a:gd name="connsiteX1" fmla="*/ 2453017 w 5339091"/>
              <a:gd name="connsiteY1" fmla="*/ 32679 h 5449276"/>
              <a:gd name="connsiteX2" fmla="*/ 5339091 w 5339091"/>
              <a:gd name="connsiteY2" fmla="*/ 870117 h 5449276"/>
              <a:gd name="connsiteX3" fmla="*/ 5339091 w 5339091"/>
              <a:gd name="connsiteY3" fmla="*/ 5449276 h 5449276"/>
              <a:gd name="connsiteX4" fmla="*/ 544587 w 5339091"/>
              <a:gd name="connsiteY4" fmla="*/ 5449276 h 5449276"/>
              <a:gd name="connsiteX5" fmla="*/ 1595766 w 5339091"/>
              <a:gd name="connsiteY5" fmla="*/ 2343062 h 5449276"/>
              <a:gd name="connsiteX0" fmla="*/ 1543124 w 5286449"/>
              <a:gd name="connsiteY0" fmla="*/ 2343062 h 5449276"/>
              <a:gd name="connsiteX1" fmla="*/ 2400375 w 5286449"/>
              <a:gd name="connsiteY1" fmla="*/ 32679 h 5449276"/>
              <a:gd name="connsiteX2" fmla="*/ 5286449 w 5286449"/>
              <a:gd name="connsiteY2" fmla="*/ 870117 h 5449276"/>
              <a:gd name="connsiteX3" fmla="*/ 5286449 w 5286449"/>
              <a:gd name="connsiteY3" fmla="*/ 5449276 h 5449276"/>
              <a:gd name="connsiteX4" fmla="*/ 491945 w 5286449"/>
              <a:gd name="connsiteY4" fmla="*/ 5449276 h 5449276"/>
              <a:gd name="connsiteX5" fmla="*/ 1543124 w 5286449"/>
              <a:gd name="connsiteY5" fmla="*/ 2343062 h 5449276"/>
              <a:gd name="connsiteX0" fmla="*/ 1543124 w 5286449"/>
              <a:gd name="connsiteY0" fmla="*/ 2343062 h 5449276"/>
              <a:gd name="connsiteX1" fmla="*/ 2400375 w 5286449"/>
              <a:gd name="connsiteY1" fmla="*/ 32679 h 5449276"/>
              <a:gd name="connsiteX2" fmla="*/ 5286449 w 5286449"/>
              <a:gd name="connsiteY2" fmla="*/ 870117 h 5449276"/>
              <a:gd name="connsiteX3" fmla="*/ 5286449 w 5286449"/>
              <a:gd name="connsiteY3" fmla="*/ 5449276 h 5449276"/>
              <a:gd name="connsiteX4" fmla="*/ 491945 w 5286449"/>
              <a:gd name="connsiteY4" fmla="*/ 5449276 h 5449276"/>
              <a:gd name="connsiteX5" fmla="*/ 1543124 w 5286449"/>
              <a:gd name="connsiteY5" fmla="*/ 2343062 h 5449276"/>
              <a:gd name="connsiteX0" fmla="*/ 1535123 w 5287973"/>
              <a:gd name="connsiteY0" fmla="*/ 2347824 h 5449276"/>
              <a:gd name="connsiteX1" fmla="*/ 2401899 w 5287973"/>
              <a:gd name="connsiteY1" fmla="*/ 32679 h 5449276"/>
              <a:gd name="connsiteX2" fmla="*/ 5287973 w 5287973"/>
              <a:gd name="connsiteY2" fmla="*/ 870117 h 5449276"/>
              <a:gd name="connsiteX3" fmla="*/ 5287973 w 5287973"/>
              <a:gd name="connsiteY3" fmla="*/ 5449276 h 5449276"/>
              <a:gd name="connsiteX4" fmla="*/ 493469 w 5287973"/>
              <a:gd name="connsiteY4" fmla="*/ 5449276 h 5449276"/>
              <a:gd name="connsiteX5" fmla="*/ 1535123 w 5287973"/>
              <a:gd name="connsiteY5" fmla="*/ 2347824 h 5449276"/>
              <a:gd name="connsiteX0" fmla="*/ 1671691 w 5424541"/>
              <a:gd name="connsiteY0" fmla="*/ 2347824 h 5449276"/>
              <a:gd name="connsiteX1" fmla="*/ 2538467 w 5424541"/>
              <a:gd name="connsiteY1" fmla="*/ 32679 h 5449276"/>
              <a:gd name="connsiteX2" fmla="*/ 5424541 w 5424541"/>
              <a:gd name="connsiteY2" fmla="*/ 870117 h 5449276"/>
              <a:gd name="connsiteX3" fmla="*/ 5424541 w 5424541"/>
              <a:gd name="connsiteY3" fmla="*/ 5449276 h 5449276"/>
              <a:gd name="connsiteX4" fmla="*/ 630037 w 5424541"/>
              <a:gd name="connsiteY4" fmla="*/ 5449276 h 5449276"/>
              <a:gd name="connsiteX5" fmla="*/ 166742 w 5424541"/>
              <a:gd name="connsiteY5" fmla="*/ 4595153 h 5449276"/>
              <a:gd name="connsiteX6" fmla="*/ 1671691 w 5424541"/>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61433 w 5533333"/>
              <a:gd name="connsiteY0" fmla="*/ 2385925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61433 w 5533333"/>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409437 h 5472788"/>
              <a:gd name="connsiteX1" fmla="*/ 2538412 w 5424486"/>
              <a:gd name="connsiteY1" fmla="*/ 56191 h 5472788"/>
              <a:gd name="connsiteX2" fmla="*/ 5424486 w 5424486"/>
              <a:gd name="connsiteY2" fmla="*/ 893629 h 5472788"/>
              <a:gd name="connsiteX3" fmla="*/ 5424486 w 5424486"/>
              <a:gd name="connsiteY3" fmla="*/ 5472788 h 5472788"/>
              <a:gd name="connsiteX4" fmla="*/ 629982 w 5424486"/>
              <a:gd name="connsiteY4" fmla="*/ 5472788 h 5472788"/>
              <a:gd name="connsiteX5" fmla="*/ 0 w 5424486"/>
              <a:gd name="connsiteY5" fmla="*/ 4313865 h 5472788"/>
              <a:gd name="connsiteX6" fmla="*/ 1652586 w 5424486"/>
              <a:gd name="connsiteY6" fmla="*/ 2409437 h 5472788"/>
              <a:gd name="connsiteX0" fmla="*/ 1652586 w 5424486"/>
              <a:gd name="connsiteY0" fmla="*/ 2379920 h 5443271"/>
              <a:gd name="connsiteX1" fmla="*/ 2538412 w 5424486"/>
              <a:gd name="connsiteY1" fmla="*/ 26674 h 5443271"/>
              <a:gd name="connsiteX2" fmla="*/ 5424486 w 5424486"/>
              <a:gd name="connsiteY2" fmla="*/ 864112 h 5443271"/>
              <a:gd name="connsiteX3" fmla="*/ 5424486 w 5424486"/>
              <a:gd name="connsiteY3" fmla="*/ 5443271 h 5443271"/>
              <a:gd name="connsiteX4" fmla="*/ 629982 w 5424486"/>
              <a:gd name="connsiteY4" fmla="*/ 5443271 h 5443271"/>
              <a:gd name="connsiteX5" fmla="*/ 0 w 5424486"/>
              <a:gd name="connsiteY5" fmla="*/ 4284348 h 5443271"/>
              <a:gd name="connsiteX6" fmla="*/ 1652586 w 5424486"/>
              <a:gd name="connsiteY6" fmla="*/ 2379920 h 5443271"/>
              <a:gd name="connsiteX0" fmla="*/ 1652586 w 5424486"/>
              <a:gd name="connsiteY0" fmla="*/ 2413428 h 5476779"/>
              <a:gd name="connsiteX1" fmla="*/ 2538412 w 5424486"/>
              <a:gd name="connsiteY1" fmla="*/ 60182 h 5476779"/>
              <a:gd name="connsiteX2" fmla="*/ 5424486 w 5424486"/>
              <a:gd name="connsiteY2" fmla="*/ 897620 h 5476779"/>
              <a:gd name="connsiteX3" fmla="*/ 5424486 w 5424486"/>
              <a:gd name="connsiteY3" fmla="*/ 5476779 h 5476779"/>
              <a:gd name="connsiteX4" fmla="*/ 629982 w 5424486"/>
              <a:gd name="connsiteY4" fmla="*/ 5476779 h 5476779"/>
              <a:gd name="connsiteX5" fmla="*/ 0 w 5424486"/>
              <a:gd name="connsiteY5" fmla="*/ 4317856 h 5476779"/>
              <a:gd name="connsiteX6" fmla="*/ 1652586 w 5424486"/>
              <a:gd name="connsiteY6" fmla="*/ 2413428 h 547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486" h="5476779">
                <a:moveTo>
                  <a:pt x="1652586" y="2413428"/>
                </a:moveTo>
                <a:cubicBezTo>
                  <a:pt x="2061367" y="1737153"/>
                  <a:pt x="2373311" y="926385"/>
                  <a:pt x="2538412" y="60182"/>
                </a:cubicBezTo>
                <a:cubicBezTo>
                  <a:pt x="3167062" y="-82121"/>
                  <a:pt x="4425949" y="-33721"/>
                  <a:pt x="5424486" y="897620"/>
                </a:cubicBezTo>
                <a:lnTo>
                  <a:pt x="5424486" y="5476779"/>
                </a:lnTo>
                <a:lnTo>
                  <a:pt x="629982" y="5476779"/>
                </a:lnTo>
                <a:cubicBezTo>
                  <a:pt x="391857" y="5210599"/>
                  <a:pt x="107379" y="4701415"/>
                  <a:pt x="0" y="4317856"/>
                </a:cubicBezTo>
                <a:cubicBezTo>
                  <a:pt x="730822" y="3724747"/>
                  <a:pt x="1243805" y="3089703"/>
                  <a:pt x="1652586" y="2413428"/>
                </a:cubicBezTo>
                <a:close/>
              </a:path>
            </a:pathLst>
          </a:custGeom>
          <a:solidFill>
            <a:schemeClr val="accent2"/>
          </a:solidFill>
        </p:spPr>
        <p:txBody>
          <a:bodyPr tIns="1737360" anchor="ctr" anchorCtr="0"/>
          <a:lstStyle>
            <a:lvl1pPr marL="0" indent="0" algn="ctr">
              <a:buNone/>
              <a:defRPr>
                <a:solidFill>
                  <a:schemeClr val="bg1"/>
                </a:solidFill>
              </a:defRPr>
            </a:lvl1pPr>
          </a:lstStyle>
          <a:p>
            <a:r>
              <a:rPr lang="en-US"/>
              <a:t>Click icon to add picture</a:t>
            </a:r>
          </a:p>
        </p:txBody>
      </p:sp>
      <p:pic>
        <p:nvPicPr>
          <p:cNvPr id="9" name="Picture 8">
            <a:extLst>
              <a:ext uri="{FF2B5EF4-FFF2-40B4-BE49-F238E27FC236}">
                <a16:creationId xmlns:a16="http://schemas.microsoft.com/office/drawing/2014/main" id="{A99B0CD2-FD5D-9703-4062-E5DD80D52300}"/>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259645" y="6033053"/>
            <a:ext cx="1838576" cy="633992"/>
          </a:xfrm>
          <a:prstGeom prst="rect">
            <a:avLst/>
          </a:prstGeom>
        </p:spPr>
      </p:pic>
      <p:sp>
        <p:nvSpPr>
          <p:cNvPr id="4" name="Title 1">
            <a:extLst>
              <a:ext uri="{FF2B5EF4-FFF2-40B4-BE49-F238E27FC236}">
                <a16:creationId xmlns:a16="http://schemas.microsoft.com/office/drawing/2014/main" id="{29053D2D-01CE-20F2-E57E-B62F13E57A03}"/>
              </a:ext>
            </a:extLst>
          </p:cNvPr>
          <p:cNvSpPr>
            <a:spLocks noGrp="1"/>
          </p:cNvSpPr>
          <p:nvPr>
            <p:ph type="title"/>
          </p:nvPr>
        </p:nvSpPr>
        <p:spPr>
          <a:xfrm>
            <a:off x="379890" y="600358"/>
            <a:ext cx="6245943" cy="2852737"/>
          </a:xfrm>
          <a:ln>
            <a:noFill/>
          </a:ln>
        </p:spPr>
        <p:txBody>
          <a:bodyPr anchor="b"/>
          <a:lstStyle>
            <a:lvl1pPr>
              <a:defRPr sz="6000">
                <a:ln w="9525">
                  <a:solidFill>
                    <a:schemeClr val="bg1"/>
                  </a:solidFill>
                </a:ln>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E1D75C6A-C9D0-6AAB-7CE4-E093A5A0982E}"/>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259645" y="6033053"/>
            <a:ext cx="1838576" cy="633992"/>
          </a:xfrm>
          <a:prstGeom prst="rect">
            <a:avLst/>
          </a:prstGeom>
        </p:spPr>
      </p:pic>
    </p:spTree>
    <p:extLst>
      <p:ext uri="{BB962C8B-B14F-4D97-AF65-F5344CB8AC3E}">
        <p14:creationId xmlns:p14="http://schemas.microsoft.com/office/powerpoint/2010/main" val="40735658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5_Section Header">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DDC084D4-AC78-2497-A092-F6223CC3D9CB}"/>
              </a:ext>
            </a:extLst>
          </p:cNvPr>
          <p:cNvSpPr/>
          <p:nvPr/>
        </p:nvSpPr>
        <p:spPr>
          <a:xfrm>
            <a:off x="-59" y="-25351"/>
            <a:ext cx="9442393" cy="6908799"/>
          </a:xfrm>
          <a:custGeom>
            <a:avLst/>
            <a:gdLst>
              <a:gd name="connsiteX0" fmla="*/ 9442393 w 9442393"/>
              <a:gd name="connsiteY0" fmla="*/ 103758 h 6908799"/>
              <a:gd name="connsiteX1" fmla="*/ 9357770 w 9442393"/>
              <a:gd name="connsiteY1" fmla="*/ 1218946 h 6908799"/>
              <a:gd name="connsiteX2" fmla="*/ 9350160 w 9442393"/>
              <a:gd name="connsiteY2" fmla="*/ 1266317 h 6908799"/>
              <a:gd name="connsiteX3" fmla="*/ 9310068 w 9442393"/>
              <a:gd name="connsiteY3" fmla="*/ 1494027 h 6908799"/>
              <a:gd name="connsiteX4" fmla="*/ 9309690 w 9442393"/>
              <a:gd name="connsiteY4" fmla="*/ 1496057 h 6908799"/>
              <a:gd name="connsiteX5" fmla="*/ 9294463 w 9442393"/>
              <a:gd name="connsiteY5" fmla="*/ 1572639 h 6908799"/>
              <a:gd name="connsiteX6" fmla="*/ 9281650 w 9442393"/>
              <a:gd name="connsiteY6" fmla="*/ 1633854 h 6908799"/>
              <a:gd name="connsiteX7" fmla="*/ 9275687 w 9442393"/>
              <a:gd name="connsiteY7" fmla="*/ 1661412 h 6908799"/>
              <a:gd name="connsiteX8" fmla="*/ 9264016 w 9442393"/>
              <a:gd name="connsiteY8" fmla="*/ 1714116 h 6908799"/>
              <a:gd name="connsiteX9" fmla="*/ 9256784 w 9442393"/>
              <a:gd name="connsiteY9" fmla="*/ 1745741 h 6908799"/>
              <a:gd name="connsiteX10" fmla="*/ 9255895 w 9442393"/>
              <a:gd name="connsiteY10" fmla="*/ 1749676 h 6908799"/>
              <a:gd name="connsiteX11" fmla="*/ 9241687 w 9442393"/>
              <a:gd name="connsiteY11" fmla="*/ 1810255 h 6908799"/>
              <a:gd name="connsiteX12" fmla="*/ 9240926 w 9442393"/>
              <a:gd name="connsiteY12" fmla="*/ 1813176 h 6908799"/>
              <a:gd name="connsiteX13" fmla="*/ 9222022 w 9442393"/>
              <a:gd name="connsiteY13" fmla="*/ 1890393 h 6908799"/>
              <a:gd name="connsiteX14" fmla="*/ 9201852 w 9442393"/>
              <a:gd name="connsiteY14" fmla="*/ 1968624 h 6908799"/>
              <a:gd name="connsiteX15" fmla="*/ 9201852 w 9442393"/>
              <a:gd name="connsiteY15" fmla="*/ 1968878 h 6908799"/>
              <a:gd name="connsiteX16" fmla="*/ 9182438 w 9442393"/>
              <a:gd name="connsiteY16" fmla="*/ 2040635 h 6908799"/>
              <a:gd name="connsiteX17" fmla="*/ 9178254 w 9442393"/>
              <a:gd name="connsiteY17" fmla="*/ 2055747 h 6908799"/>
              <a:gd name="connsiteX18" fmla="*/ 9159350 w 9442393"/>
              <a:gd name="connsiteY18" fmla="*/ 2122931 h 6908799"/>
              <a:gd name="connsiteX19" fmla="*/ 9158588 w 9442393"/>
              <a:gd name="connsiteY19" fmla="*/ 2125597 h 6908799"/>
              <a:gd name="connsiteX20" fmla="*/ 9141082 w 9442393"/>
              <a:gd name="connsiteY20" fmla="*/ 2185287 h 6908799"/>
              <a:gd name="connsiteX21" fmla="*/ 9136260 w 9442393"/>
              <a:gd name="connsiteY21" fmla="*/ 2201416 h 6908799"/>
              <a:gd name="connsiteX22" fmla="*/ 9115074 w 9442393"/>
              <a:gd name="connsiteY22" fmla="*/ 2271012 h 6908799"/>
              <a:gd name="connsiteX23" fmla="*/ 9112791 w 9442393"/>
              <a:gd name="connsiteY23" fmla="*/ 2278252 h 6908799"/>
              <a:gd name="connsiteX24" fmla="*/ 9089827 w 9442393"/>
              <a:gd name="connsiteY24" fmla="*/ 2350641 h 6908799"/>
              <a:gd name="connsiteX25" fmla="*/ 9087287 w 9442393"/>
              <a:gd name="connsiteY25" fmla="*/ 2358262 h 6908799"/>
              <a:gd name="connsiteX26" fmla="*/ 9063311 w 9442393"/>
              <a:gd name="connsiteY26" fmla="*/ 2430906 h 6908799"/>
              <a:gd name="connsiteX27" fmla="*/ 9037302 w 9442393"/>
              <a:gd name="connsiteY27" fmla="*/ 2506724 h 6908799"/>
              <a:gd name="connsiteX28" fmla="*/ 9015735 w 9442393"/>
              <a:gd name="connsiteY28" fmla="*/ 2567812 h 6908799"/>
              <a:gd name="connsiteX29" fmla="*/ 9015354 w 9442393"/>
              <a:gd name="connsiteY29" fmla="*/ 2568699 h 6908799"/>
              <a:gd name="connsiteX30" fmla="*/ 9006728 w 9442393"/>
              <a:gd name="connsiteY30" fmla="*/ 2592831 h 6908799"/>
              <a:gd name="connsiteX31" fmla="*/ 8983005 w 9442393"/>
              <a:gd name="connsiteY31" fmla="*/ 2657090 h 6908799"/>
              <a:gd name="connsiteX32" fmla="*/ 8958010 w 9442393"/>
              <a:gd name="connsiteY32" fmla="*/ 2723006 h 6908799"/>
              <a:gd name="connsiteX33" fmla="*/ 8953571 w 9442393"/>
              <a:gd name="connsiteY33" fmla="*/ 2734689 h 6908799"/>
              <a:gd name="connsiteX34" fmla="*/ 8925531 w 9442393"/>
              <a:gd name="connsiteY34" fmla="*/ 2805937 h 6908799"/>
              <a:gd name="connsiteX35" fmla="*/ 8904218 w 9442393"/>
              <a:gd name="connsiteY35" fmla="*/ 2858641 h 6908799"/>
              <a:gd name="connsiteX36" fmla="*/ 8892039 w 9442393"/>
              <a:gd name="connsiteY36" fmla="*/ 2888360 h 6908799"/>
              <a:gd name="connsiteX37" fmla="*/ 8870218 w 9442393"/>
              <a:gd name="connsiteY37" fmla="*/ 2940682 h 6908799"/>
              <a:gd name="connsiteX38" fmla="*/ 8833428 w 9442393"/>
              <a:gd name="connsiteY38" fmla="*/ 3026280 h 6908799"/>
              <a:gd name="connsiteX39" fmla="*/ 8799171 w 9442393"/>
              <a:gd name="connsiteY39" fmla="*/ 3103116 h 6908799"/>
              <a:gd name="connsiteX40" fmla="*/ 8749948 w 9442393"/>
              <a:gd name="connsiteY40" fmla="*/ 3209671 h 6908799"/>
              <a:gd name="connsiteX41" fmla="*/ 8730028 w 9442393"/>
              <a:gd name="connsiteY41" fmla="*/ 3251705 h 6908799"/>
              <a:gd name="connsiteX42" fmla="*/ 8710998 w 9442393"/>
              <a:gd name="connsiteY42" fmla="*/ 3291077 h 6908799"/>
              <a:gd name="connsiteX43" fmla="*/ 8692857 w 9442393"/>
              <a:gd name="connsiteY43" fmla="*/ 3328287 h 6908799"/>
              <a:gd name="connsiteX44" fmla="*/ 8677126 w 9442393"/>
              <a:gd name="connsiteY44" fmla="*/ 3359782 h 6908799"/>
              <a:gd name="connsiteX45" fmla="*/ 8654416 w 9442393"/>
              <a:gd name="connsiteY45" fmla="*/ 3404741 h 6908799"/>
              <a:gd name="connsiteX46" fmla="*/ 8636906 w 9442393"/>
              <a:gd name="connsiteY46" fmla="*/ 3439030 h 6908799"/>
              <a:gd name="connsiteX47" fmla="*/ 8611409 w 9442393"/>
              <a:gd name="connsiteY47" fmla="*/ 3488054 h 6908799"/>
              <a:gd name="connsiteX48" fmla="*/ 8602653 w 9442393"/>
              <a:gd name="connsiteY48" fmla="*/ 3504815 h 6908799"/>
              <a:gd name="connsiteX49" fmla="*/ 8568907 w 9442393"/>
              <a:gd name="connsiteY49" fmla="*/ 3567810 h 6908799"/>
              <a:gd name="connsiteX50" fmla="*/ 8541632 w 9442393"/>
              <a:gd name="connsiteY50" fmla="*/ 3617720 h 6908799"/>
              <a:gd name="connsiteX51" fmla="*/ 8516004 w 9442393"/>
              <a:gd name="connsiteY51" fmla="*/ 3664074 h 6908799"/>
              <a:gd name="connsiteX52" fmla="*/ 8421485 w 9442393"/>
              <a:gd name="connsiteY52" fmla="*/ 3827524 h 6908799"/>
              <a:gd name="connsiteX53" fmla="*/ 8391800 w 9442393"/>
              <a:gd name="connsiteY53" fmla="*/ 3877180 h 6908799"/>
              <a:gd name="connsiteX54" fmla="*/ 8376196 w 9442393"/>
              <a:gd name="connsiteY54" fmla="*/ 3902707 h 6908799"/>
              <a:gd name="connsiteX55" fmla="*/ 8347269 w 9442393"/>
              <a:gd name="connsiteY55" fmla="*/ 3949700 h 6908799"/>
              <a:gd name="connsiteX56" fmla="*/ 8335595 w 9442393"/>
              <a:gd name="connsiteY56" fmla="*/ 3968241 h 6908799"/>
              <a:gd name="connsiteX57" fmla="*/ 8297535 w 9442393"/>
              <a:gd name="connsiteY57" fmla="*/ 4028566 h 6908799"/>
              <a:gd name="connsiteX58" fmla="*/ 8292970 w 9442393"/>
              <a:gd name="connsiteY58" fmla="*/ 4035803 h 6908799"/>
              <a:gd name="connsiteX59" fmla="*/ 8252881 w 9442393"/>
              <a:gd name="connsiteY59" fmla="*/ 4097527 h 6908799"/>
              <a:gd name="connsiteX60" fmla="*/ 8239559 w 9442393"/>
              <a:gd name="connsiteY60" fmla="*/ 4117721 h 6908799"/>
              <a:gd name="connsiteX61" fmla="*/ 8213931 w 9442393"/>
              <a:gd name="connsiteY61" fmla="*/ 4156199 h 6908799"/>
              <a:gd name="connsiteX62" fmla="*/ 8193377 w 9442393"/>
              <a:gd name="connsiteY62" fmla="*/ 4186808 h 6908799"/>
              <a:gd name="connsiteX63" fmla="*/ 8157857 w 9442393"/>
              <a:gd name="connsiteY63" fmla="*/ 4238749 h 6908799"/>
              <a:gd name="connsiteX64" fmla="*/ 8036824 w 9442393"/>
              <a:gd name="connsiteY64" fmla="*/ 4408931 h 6908799"/>
              <a:gd name="connsiteX65" fmla="*/ 7995973 w 9442393"/>
              <a:gd name="connsiteY65" fmla="*/ 4464301 h 6908799"/>
              <a:gd name="connsiteX66" fmla="*/ 7944972 w 9442393"/>
              <a:gd name="connsiteY66" fmla="*/ 4531866 h 6908799"/>
              <a:gd name="connsiteX67" fmla="*/ 7898663 w 9442393"/>
              <a:gd name="connsiteY67" fmla="*/ 4591683 h 6908799"/>
              <a:gd name="connsiteX68" fmla="*/ 7880268 w 9442393"/>
              <a:gd name="connsiteY68" fmla="*/ 4615052 h 6908799"/>
              <a:gd name="connsiteX69" fmla="*/ 7838274 w 9442393"/>
              <a:gd name="connsiteY69" fmla="*/ 4667883 h 6908799"/>
              <a:gd name="connsiteX70" fmla="*/ 7830791 w 9442393"/>
              <a:gd name="connsiteY70" fmla="*/ 4677153 h 6908799"/>
              <a:gd name="connsiteX71" fmla="*/ 7790953 w 9442393"/>
              <a:gd name="connsiteY71" fmla="*/ 4726177 h 6908799"/>
              <a:gd name="connsiteX72" fmla="*/ 7770910 w 9442393"/>
              <a:gd name="connsiteY72" fmla="*/ 4750433 h 6908799"/>
              <a:gd name="connsiteX73" fmla="*/ 7742110 w 9442393"/>
              <a:gd name="connsiteY73" fmla="*/ 4784976 h 6908799"/>
              <a:gd name="connsiteX74" fmla="*/ 7711660 w 9442393"/>
              <a:gd name="connsiteY74" fmla="*/ 4821172 h 6908799"/>
              <a:gd name="connsiteX75" fmla="*/ 7701640 w 9442393"/>
              <a:gd name="connsiteY75" fmla="*/ 4832728 h 6908799"/>
              <a:gd name="connsiteX76" fmla="*/ 7659519 w 9442393"/>
              <a:gd name="connsiteY76" fmla="*/ 4881879 h 6908799"/>
              <a:gd name="connsiteX77" fmla="*/ 7598622 w 9442393"/>
              <a:gd name="connsiteY77" fmla="*/ 4951093 h 6908799"/>
              <a:gd name="connsiteX78" fmla="*/ 7501062 w 9442393"/>
              <a:gd name="connsiteY78" fmla="*/ 5058535 h 6908799"/>
              <a:gd name="connsiteX79" fmla="*/ 7456150 w 9442393"/>
              <a:gd name="connsiteY79" fmla="*/ 5106541 h 6908799"/>
              <a:gd name="connsiteX80" fmla="*/ 7444225 w 9442393"/>
              <a:gd name="connsiteY80" fmla="*/ 5119241 h 6908799"/>
              <a:gd name="connsiteX81" fmla="*/ 7396269 w 9442393"/>
              <a:gd name="connsiteY81" fmla="*/ 5169278 h 6908799"/>
              <a:gd name="connsiteX82" fmla="*/ 7392081 w 9442393"/>
              <a:gd name="connsiteY82" fmla="*/ 5173725 h 6908799"/>
              <a:gd name="connsiteX83" fmla="*/ 7338543 w 9442393"/>
              <a:gd name="connsiteY83" fmla="*/ 5228335 h 6908799"/>
              <a:gd name="connsiteX84" fmla="*/ 7288304 w 9442393"/>
              <a:gd name="connsiteY84" fmla="*/ 5278754 h 6908799"/>
              <a:gd name="connsiteX85" fmla="*/ 7274220 w 9442393"/>
              <a:gd name="connsiteY85" fmla="*/ 5292725 h 6908799"/>
              <a:gd name="connsiteX86" fmla="*/ 7232353 w 9442393"/>
              <a:gd name="connsiteY86" fmla="*/ 5333616 h 6908799"/>
              <a:gd name="connsiteX87" fmla="*/ 7218654 w 9442393"/>
              <a:gd name="connsiteY87" fmla="*/ 5346952 h 6908799"/>
              <a:gd name="connsiteX88" fmla="*/ 7170697 w 9442393"/>
              <a:gd name="connsiteY88" fmla="*/ 5392927 h 6908799"/>
              <a:gd name="connsiteX89" fmla="*/ 7016300 w 9442393"/>
              <a:gd name="connsiteY89" fmla="*/ 5535294 h 6908799"/>
              <a:gd name="connsiteX90" fmla="*/ 6938782 w 9442393"/>
              <a:gd name="connsiteY90" fmla="*/ 5603745 h 6908799"/>
              <a:gd name="connsiteX91" fmla="*/ 6879409 w 9442393"/>
              <a:gd name="connsiteY91" fmla="*/ 5654927 h 6908799"/>
              <a:gd name="connsiteX92" fmla="*/ 6827138 w 9442393"/>
              <a:gd name="connsiteY92" fmla="*/ 5698995 h 6908799"/>
              <a:gd name="connsiteX93" fmla="*/ 6814451 w 9442393"/>
              <a:gd name="connsiteY93" fmla="*/ 5709664 h 6908799"/>
              <a:gd name="connsiteX94" fmla="*/ 6765860 w 9442393"/>
              <a:gd name="connsiteY94" fmla="*/ 5749795 h 6908799"/>
              <a:gd name="connsiteX95" fmla="*/ 6759012 w 9442393"/>
              <a:gd name="connsiteY95" fmla="*/ 5755386 h 6908799"/>
              <a:gd name="connsiteX96" fmla="*/ 6577082 w 9442393"/>
              <a:gd name="connsiteY96" fmla="*/ 5899150 h 6908799"/>
              <a:gd name="connsiteX97" fmla="*/ 6538768 w 9442393"/>
              <a:gd name="connsiteY97" fmla="*/ 5928231 h 6908799"/>
              <a:gd name="connsiteX98" fmla="*/ 4773781 w 9442393"/>
              <a:gd name="connsiteY98" fmla="*/ 6908800 h 6908799"/>
              <a:gd name="connsiteX99" fmla="*/ 0 w 9442393"/>
              <a:gd name="connsiteY99" fmla="*/ 6908800 h 6908799"/>
              <a:gd name="connsiteX100" fmla="*/ 0 w 9442393"/>
              <a:gd name="connsiteY100" fmla="*/ 0 h 6908799"/>
              <a:gd name="connsiteX101" fmla="*/ 9441631 w 9442393"/>
              <a:gd name="connsiteY101" fmla="*/ 0 h 6908799"/>
              <a:gd name="connsiteX102" fmla="*/ 9442393 w 9442393"/>
              <a:gd name="connsiteY102" fmla="*/ 103758 h 69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442393" h="6908799">
                <a:moveTo>
                  <a:pt x="9442393" y="103758"/>
                </a:moveTo>
                <a:cubicBezTo>
                  <a:pt x="9442393" y="482978"/>
                  <a:pt x="9413467" y="855343"/>
                  <a:pt x="9357770" y="1218946"/>
                </a:cubicBezTo>
                <a:cubicBezTo>
                  <a:pt x="9355234" y="1234691"/>
                  <a:pt x="9352824" y="1250442"/>
                  <a:pt x="9350160" y="1266317"/>
                </a:cubicBezTo>
                <a:cubicBezTo>
                  <a:pt x="9338105" y="1342641"/>
                  <a:pt x="9324660" y="1418462"/>
                  <a:pt x="9310068" y="1494027"/>
                </a:cubicBezTo>
                <a:cubicBezTo>
                  <a:pt x="9309941" y="1494662"/>
                  <a:pt x="9309814" y="1495425"/>
                  <a:pt x="9309690" y="1496057"/>
                </a:cubicBezTo>
                <a:cubicBezTo>
                  <a:pt x="9304740" y="1521585"/>
                  <a:pt x="9299667" y="1547239"/>
                  <a:pt x="9294463" y="1572639"/>
                </a:cubicBezTo>
                <a:cubicBezTo>
                  <a:pt x="9290276" y="1593087"/>
                  <a:pt x="9285964" y="1613532"/>
                  <a:pt x="9281650" y="1633854"/>
                </a:cubicBezTo>
                <a:cubicBezTo>
                  <a:pt x="9279748" y="1642997"/>
                  <a:pt x="9277719" y="1652141"/>
                  <a:pt x="9275687" y="1661412"/>
                </a:cubicBezTo>
                <a:cubicBezTo>
                  <a:pt x="9271881" y="1679067"/>
                  <a:pt x="9267950" y="1696591"/>
                  <a:pt x="9264016" y="1714116"/>
                </a:cubicBezTo>
                <a:cubicBezTo>
                  <a:pt x="9261731" y="1724658"/>
                  <a:pt x="9259321" y="1735200"/>
                  <a:pt x="9256784" y="1745741"/>
                </a:cubicBezTo>
                <a:cubicBezTo>
                  <a:pt x="9256530" y="1747137"/>
                  <a:pt x="9256276" y="1748408"/>
                  <a:pt x="9255895" y="1749676"/>
                </a:cubicBezTo>
                <a:cubicBezTo>
                  <a:pt x="9251330" y="1769870"/>
                  <a:pt x="9246507" y="1790061"/>
                  <a:pt x="9241687" y="1810255"/>
                </a:cubicBezTo>
                <a:cubicBezTo>
                  <a:pt x="9241434" y="1811272"/>
                  <a:pt x="9241180" y="1812162"/>
                  <a:pt x="9240926" y="1813176"/>
                </a:cubicBezTo>
                <a:cubicBezTo>
                  <a:pt x="9234836" y="1838957"/>
                  <a:pt x="9228493" y="1864739"/>
                  <a:pt x="9222022" y="1890393"/>
                </a:cubicBezTo>
                <a:cubicBezTo>
                  <a:pt x="9215425" y="1916556"/>
                  <a:pt x="9208701" y="1942591"/>
                  <a:pt x="9201852" y="1968624"/>
                </a:cubicBezTo>
                <a:lnTo>
                  <a:pt x="9201852" y="1968878"/>
                </a:lnTo>
                <a:cubicBezTo>
                  <a:pt x="9195509" y="1992883"/>
                  <a:pt x="9189035" y="2016757"/>
                  <a:pt x="9182438" y="2040635"/>
                </a:cubicBezTo>
                <a:cubicBezTo>
                  <a:pt x="9181044" y="2045714"/>
                  <a:pt x="9179650" y="2050665"/>
                  <a:pt x="9178254" y="2055747"/>
                </a:cubicBezTo>
                <a:cubicBezTo>
                  <a:pt x="9172037" y="2078226"/>
                  <a:pt x="9165821" y="2100579"/>
                  <a:pt x="9159350" y="2122931"/>
                </a:cubicBezTo>
                <a:cubicBezTo>
                  <a:pt x="9159096" y="2123821"/>
                  <a:pt x="9158842" y="2124707"/>
                  <a:pt x="9158588" y="2125597"/>
                </a:cubicBezTo>
                <a:cubicBezTo>
                  <a:pt x="9152880" y="2145537"/>
                  <a:pt x="9147045" y="2165474"/>
                  <a:pt x="9141082" y="2185287"/>
                </a:cubicBezTo>
                <a:cubicBezTo>
                  <a:pt x="9139558" y="2190620"/>
                  <a:pt x="9137910" y="2196083"/>
                  <a:pt x="9136260" y="2201416"/>
                </a:cubicBezTo>
                <a:cubicBezTo>
                  <a:pt x="9129281" y="2224658"/>
                  <a:pt x="9122176" y="2247900"/>
                  <a:pt x="9115074" y="2271012"/>
                </a:cubicBezTo>
                <a:lnTo>
                  <a:pt x="9112791" y="2278252"/>
                </a:lnTo>
                <a:cubicBezTo>
                  <a:pt x="9105305" y="2302507"/>
                  <a:pt x="9097564" y="2326512"/>
                  <a:pt x="9089827" y="2350641"/>
                </a:cubicBezTo>
                <a:cubicBezTo>
                  <a:pt x="9088938" y="2353180"/>
                  <a:pt x="9088176" y="2355720"/>
                  <a:pt x="9087287" y="2358262"/>
                </a:cubicBezTo>
                <a:cubicBezTo>
                  <a:pt x="9079423" y="2382518"/>
                  <a:pt x="9071429" y="2406774"/>
                  <a:pt x="9063311" y="2430906"/>
                </a:cubicBezTo>
                <a:cubicBezTo>
                  <a:pt x="9054811" y="2456306"/>
                  <a:pt x="9046185" y="2481579"/>
                  <a:pt x="9037302" y="2506724"/>
                </a:cubicBezTo>
                <a:cubicBezTo>
                  <a:pt x="9030197" y="2527170"/>
                  <a:pt x="9023094" y="2547491"/>
                  <a:pt x="9015735" y="2567812"/>
                </a:cubicBezTo>
                <a:cubicBezTo>
                  <a:pt x="9015608" y="2568066"/>
                  <a:pt x="9015481" y="2568321"/>
                  <a:pt x="9015354" y="2568699"/>
                </a:cubicBezTo>
                <a:cubicBezTo>
                  <a:pt x="9012563" y="2576702"/>
                  <a:pt x="9009646" y="2584828"/>
                  <a:pt x="9006728" y="2592831"/>
                </a:cubicBezTo>
                <a:cubicBezTo>
                  <a:pt x="8998988" y="2614293"/>
                  <a:pt x="8990997" y="2635755"/>
                  <a:pt x="8983005" y="2657090"/>
                </a:cubicBezTo>
                <a:cubicBezTo>
                  <a:pt x="8974757" y="2679191"/>
                  <a:pt x="8966512" y="2701035"/>
                  <a:pt x="8958010" y="2723006"/>
                </a:cubicBezTo>
                <a:cubicBezTo>
                  <a:pt x="8956489" y="2726940"/>
                  <a:pt x="8955092" y="2730751"/>
                  <a:pt x="8953571" y="2734689"/>
                </a:cubicBezTo>
                <a:cubicBezTo>
                  <a:pt x="8944310" y="2758436"/>
                  <a:pt x="8935046" y="2782314"/>
                  <a:pt x="8925531" y="2805937"/>
                </a:cubicBezTo>
                <a:cubicBezTo>
                  <a:pt x="8918555" y="2823589"/>
                  <a:pt x="8911450" y="2841116"/>
                  <a:pt x="8904218" y="2858641"/>
                </a:cubicBezTo>
                <a:cubicBezTo>
                  <a:pt x="8900157" y="2868547"/>
                  <a:pt x="8896100" y="2878454"/>
                  <a:pt x="8892039" y="2888360"/>
                </a:cubicBezTo>
                <a:cubicBezTo>
                  <a:pt x="8884807" y="2905757"/>
                  <a:pt x="8877577" y="2923285"/>
                  <a:pt x="8870218" y="2940682"/>
                </a:cubicBezTo>
                <a:cubicBezTo>
                  <a:pt x="8858166" y="2969257"/>
                  <a:pt x="8845860" y="2997832"/>
                  <a:pt x="8833428" y="3026280"/>
                </a:cubicBezTo>
                <a:cubicBezTo>
                  <a:pt x="8822135" y="3051935"/>
                  <a:pt x="8810718" y="3077589"/>
                  <a:pt x="8799171" y="3103116"/>
                </a:cubicBezTo>
                <a:cubicBezTo>
                  <a:pt x="8783058" y="3138804"/>
                  <a:pt x="8766695" y="3174361"/>
                  <a:pt x="8749948" y="3209671"/>
                </a:cubicBezTo>
                <a:cubicBezTo>
                  <a:pt x="8743477" y="3223766"/>
                  <a:pt x="8736753" y="3237737"/>
                  <a:pt x="8730028" y="3251705"/>
                </a:cubicBezTo>
                <a:cubicBezTo>
                  <a:pt x="8723812" y="3264914"/>
                  <a:pt x="8717469" y="3277995"/>
                  <a:pt x="8710998" y="3291077"/>
                </a:cubicBezTo>
                <a:cubicBezTo>
                  <a:pt x="8705036" y="3303522"/>
                  <a:pt x="8698946" y="3315968"/>
                  <a:pt x="8692857" y="3328287"/>
                </a:cubicBezTo>
                <a:cubicBezTo>
                  <a:pt x="8687654" y="3338829"/>
                  <a:pt x="8682453" y="3349371"/>
                  <a:pt x="8677126" y="3359782"/>
                </a:cubicBezTo>
                <a:cubicBezTo>
                  <a:pt x="8669639" y="3374771"/>
                  <a:pt x="8662156" y="3389756"/>
                  <a:pt x="8654416" y="3404741"/>
                </a:cubicBezTo>
                <a:cubicBezTo>
                  <a:pt x="8648707" y="3416170"/>
                  <a:pt x="8642872" y="3427602"/>
                  <a:pt x="8636906" y="3439030"/>
                </a:cubicBezTo>
                <a:cubicBezTo>
                  <a:pt x="8628534" y="3455414"/>
                  <a:pt x="8620035" y="3471797"/>
                  <a:pt x="8611409" y="3488054"/>
                </a:cubicBezTo>
                <a:cubicBezTo>
                  <a:pt x="8608491" y="3493641"/>
                  <a:pt x="8605573" y="3499228"/>
                  <a:pt x="8602653" y="3504815"/>
                </a:cubicBezTo>
                <a:cubicBezTo>
                  <a:pt x="8591490" y="3525899"/>
                  <a:pt x="8580324" y="3546853"/>
                  <a:pt x="8568907" y="3567810"/>
                </a:cubicBezTo>
                <a:cubicBezTo>
                  <a:pt x="8560027" y="3584575"/>
                  <a:pt x="8550893" y="3601082"/>
                  <a:pt x="8541632" y="3617720"/>
                </a:cubicBezTo>
                <a:cubicBezTo>
                  <a:pt x="8533256" y="3633214"/>
                  <a:pt x="8524630" y="3648707"/>
                  <a:pt x="8516004" y="3664074"/>
                </a:cubicBezTo>
                <a:cubicBezTo>
                  <a:pt x="8485173" y="3719066"/>
                  <a:pt x="8453710" y="3773549"/>
                  <a:pt x="8421485" y="3827524"/>
                </a:cubicBezTo>
                <a:cubicBezTo>
                  <a:pt x="8411716" y="3844162"/>
                  <a:pt x="8401823" y="3860670"/>
                  <a:pt x="8391800" y="3877180"/>
                </a:cubicBezTo>
                <a:cubicBezTo>
                  <a:pt x="8386597" y="3885691"/>
                  <a:pt x="8381523" y="3894199"/>
                  <a:pt x="8376196" y="3902707"/>
                </a:cubicBezTo>
                <a:cubicBezTo>
                  <a:pt x="8366681" y="3918455"/>
                  <a:pt x="8357039" y="3934076"/>
                  <a:pt x="8347269" y="3949700"/>
                </a:cubicBezTo>
                <a:cubicBezTo>
                  <a:pt x="8343463" y="3955796"/>
                  <a:pt x="8339656" y="3962015"/>
                  <a:pt x="8335595" y="3968241"/>
                </a:cubicBezTo>
                <a:cubicBezTo>
                  <a:pt x="8323163" y="3988432"/>
                  <a:pt x="8310352" y="4008499"/>
                  <a:pt x="8297535" y="4028566"/>
                </a:cubicBezTo>
                <a:lnTo>
                  <a:pt x="8292970" y="4035803"/>
                </a:lnTo>
                <a:cubicBezTo>
                  <a:pt x="8279648" y="4056506"/>
                  <a:pt x="8266326" y="4076951"/>
                  <a:pt x="8252881" y="4097527"/>
                </a:cubicBezTo>
                <a:cubicBezTo>
                  <a:pt x="8248439" y="4104258"/>
                  <a:pt x="8244000" y="4110986"/>
                  <a:pt x="8239559" y="4117721"/>
                </a:cubicBezTo>
                <a:cubicBezTo>
                  <a:pt x="8231183" y="4130545"/>
                  <a:pt x="8222557" y="4143375"/>
                  <a:pt x="8213931" y="4156199"/>
                </a:cubicBezTo>
                <a:cubicBezTo>
                  <a:pt x="8207207" y="4166360"/>
                  <a:pt x="8200355" y="4176647"/>
                  <a:pt x="8193377" y="4186808"/>
                </a:cubicBezTo>
                <a:cubicBezTo>
                  <a:pt x="8181706" y="4204205"/>
                  <a:pt x="8169908" y="4221479"/>
                  <a:pt x="8157857" y="4238749"/>
                </a:cubicBezTo>
                <a:cubicBezTo>
                  <a:pt x="8118399" y="4296026"/>
                  <a:pt x="8078056" y="4352795"/>
                  <a:pt x="8036824" y="4408931"/>
                </a:cubicBezTo>
                <a:cubicBezTo>
                  <a:pt x="8023375" y="4427472"/>
                  <a:pt x="8009673" y="4446014"/>
                  <a:pt x="7995973" y="4464301"/>
                </a:cubicBezTo>
                <a:cubicBezTo>
                  <a:pt x="7979099" y="4487035"/>
                  <a:pt x="7962097" y="4509514"/>
                  <a:pt x="7944972" y="4531866"/>
                </a:cubicBezTo>
                <a:cubicBezTo>
                  <a:pt x="7929618" y="4551933"/>
                  <a:pt x="7914144" y="4571870"/>
                  <a:pt x="7898663" y="4591683"/>
                </a:cubicBezTo>
                <a:cubicBezTo>
                  <a:pt x="7892574" y="4599558"/>
                  <a:pt x="7886485" y="4607303"/>
                  <a:pt x="7880268" y="4615052"/>
                </a:cubicBezTo>
                <a:cubicBezTo>
                  <a:pt x="7866315" y="4632830"/>
                  <a:pt x="7852358" y="4650358"/>
                  <a:pt x="7838274" y="4667883"/>
                </a:cubicBezTo>
                <a:cubicBezTo>
                  <a:pt x="7835737" y="4670930"/>
                  <a:pt x="7833328" y="4674105"/>
                  <a:pt x="7830791" y="4677153"/>
                </a:cubicBezTo>
                <a:cubicBezTo>
                  <a:pt x="7817596" y="4693537"/>
                  <a:pt x="7804274" y="4709920"/>
                  <a:pt x="7790953" y="4726177"/>
                </a:cubicBezTo>
                <a:cubicBezTo>
                  <a:pt x="7784355" y="4734303"/>
                  <a:pt x="7777631" y="4742306"/>
                  <a:pt x="7770910" y="4750433"/>
                </a:cubicBezTo>
                <a:cubicBezTo>
                  <a:pt x="7761395" y="4761992"/>
                  <a:pt x="7751880" y="4773547"/>
                  <a:pt x="7742110" y="4784976"/>
                </a:cubicBezTo>
                <a:cubicBezTo>
                  <a:pt x="7732087" y="4797041"/>
                  <a:pt x="7721810" y="4809108"/>
                  <a:pt x="7711660" y="4821172"/>
                </a:cubicBezTo>
                <a:cubicBezTo>
                  <a:pt x="7708362" y="4825110"/>
                  <a:pt x="7705063" y="4828921"/>
                  <a:pt x="7701640" y="4832728"/>
                </a:cubicBezTo>
                <a:cubicBezTo>
                  <a:pt x="7687811" y="4849239"/>
                  <a:pt x="7673727" y="4865622"/>
                  <a:pt x="7659519" y="4881879"/>
                </a:cubicBezTo>
                <a:cubicBezTo>
                  <a:pt x="7639346" y="4905121"/>
                  <a:pt x="7619046" y="4928233"/>
                  <a:pt x="7598622" y="4951093"/>
                </a:cubicBezTo>
                <a:cubicBezTo>
                  <a:pt x="7566524" y="4987286"/>
                  <a:pt x="7534045" y="5023101"/>
                  <a:pt x="7501062" y="5058535"/>
                </a:cubicBezTo>
                <a:cubicBezTo>
                  <a:pt x="7486216" y="5074664"/>
                  <a:pt x="7471246" y="5090666"/>
                  <a:pt x="7456150" y="5106541"/>
                </a:cubicBezTo>
                <a:cubicBezTo>
                  <a:pt x="7452216" y="5110733"/>
                  <a:pt x="7448156" y="5114925"/>
                  <a:pt x="7444225" y="5119241"/>
                </a:cubicBezTo>
                <a:cubicBezTo>
                  <a:pt x="7428366" y="5136006"/>
                  <a:pt x="7412381" y="5152641"/>
                  <a:pt x="7396269" y="5169278"/>
                </a:cubicBezTo>
                <a:cubicBezTo>
                  <a:pt x="7394872" y="5170804"/>
                  <a:pt x="7393351" y="5172326"/>
                  <a:pt x="7392081" y="5173725"/>
                </a:cubicBezTo>
                <a:cubicBezTo>
                  <a:pt x="7374194" y="5192012"/>
                  <a:pt x="7356430" y="5210299"/>
                  <a:pt x="7338543" y="5228335"/>
                </a:cubicBezTo>
                <a:cubicBezTo>
                  <a:pt x="7322050" y="5245224"/>
                  <a:pt x="7305178" y="5262116"/>
                  <a:pt x="7288304" y="5278754"/>
                </a:cubicBezTo>
                <a:cubicBezTo>
                  <a:pt x="7283608" y="5283451"/>
                  <a:pt x="7278916" y="5288025"/>
                  <a:pt x="7274220" y="5292725"/>
                </a:cubicBezTo>
                <a:cubicBezTo>
                  <a:pt x="7260267" y="5306439"/>
                  <a:pt x="7246310" y="5320156"/>
                  <a:pt x="7232353" y="5333616"/>
                </a:cubicBezTo>
                <a:cubicBezTo>
                  <a:pt x="7227788" y="5338189"/>
                  <a:pt x="7223219" y="5342636"/>
                  <a:pt x="7218654" y="5346952"/>
                </a:cubicBezTo>
                <a:cubicBezTo>
                  <a:pt x="7202795" y="5362321"/>
                  <a:pt x="7186810" y="5377688"/>
                  <a:pt x="7170697" y="5392927"/>
                </a:cubicBezTo>
                <a:cubicBezTo>
                  <a:pt x="7119950" y="5441188"/>
                  <a:pt x="7068441" y="5488686"/>
                  <a:pt x="7016300" y="5535294"/>
                </a:cubicBezTo>
                <a:cubicBezTo>
                  <a:pt x="6990672" y="5558281"/>
                  <a:pt x="6964791" y="5581142"/>
                  <a:pt x="6938782" y="5603745"/>
                </a:cubicBezTo>
                <a:cubicBezTo>
                  <a:pt x="6919117" y="5620891"/>
                  <a:pt x="6899325" y="5638038"/>
                  <a:pt x="6879409" y="5654927"/>
                </a:cubicBezTo>
                <a:cubicBezTo>
                  <a:pt x="6862027" y="5669788"/>
                  <a:pt x="6844647" y="5684519"/>
                  <a:pt x="6827138" y="5698995"/>
                </a:cubicBezTo>
                <a:cubicBezTo>
                  <a:pt x="6822950" y="5702679"/>
                  <a:pt x="6818639" y="5706108"/>
                  <a:pt x="6814451" y="5709664"/>
                </a:cubicBezTo>
                <a:cubicBezTo>
                  <a:pt x="6798339" y="5723127"/>
                  <a:pt x="6782099" y="5736463"/>
                  <a:pt x="6765860" y="5749795"/>
                </a:cubicBezTo>
                <a:cubicBezTo>
                  <a:pt x="6763577" y="5751702"/>
                  <a:pt x="6761294" y="5753479"/>
                  <a:pt x="6759012" y="5755386"/>
                </a:cubicBezTo>
                <a:cubicBezTo>
                  <a:pt x="6699130" y="5804406"/>
                  <a:pt x="6638487" y="5852285"/>
                  <a:pt x="6577082" y="5899150"/>
                </a:cubicBezTo>
                <a:cubicBezTo>
                  <a:pt x="6564395" y="5908927"/>
                  <a:pt x="6551581" y="5918706"/>
                  <a:pt x="6538768" y="5928231"/>
                </a:cubicBezTo>
                <a:cubicBezTo>
                  <a:pt x="6003132" y="6332346"/>
                  <a:pt x="5410025" y="6663941"/>
                  <a:pt x="4773781" y="6908800"/>
                </a:cubicBezTo>
                <a:lnTo>
                  <a:pt x="0" y="6908800"/>
                </a:lnTo>
                <a:lnTo>
                  <a:pt x="0" y="0"/>
                </a:lnTo>
                <a:lnTo>
                  <a:pt x="9441631" y="0"/>
                </a:lnTo>
                <a:cubicBezTo>
                  <a:pt x="9442139" y="34541"/>
                  <a:pt x="9442393" y="69087"/>
                  <a:pt x="9442393" y="103758"/>
                </a:cubicBezTo>
                <a:close/>
              </a:path>
            </a:pathLst>
          </a:custGeom>
          <a:solidFill>
            <a:schemeClr val="accent4"/>
          </a:solidFill>
          <a:ln w="1268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F70995-D0D7-73B8-EC53-B12C7FBAC61D}"/>
              </a:ext>
            </a:extLst>
          </p:cNvPr>
          <p:cNvSpPr/>
          <p:nvPr/>
        </p:nvSpPr>
        <p:spPr>
          <a:xfrm>
            <a:off x="6343007" y="1147930"/>
            <a:ext cx="5848932" cy="5735517"/>
          </a:xfrm>
          <a:custGeom>
            <a:avLst/>
            <a:gdLst>
              <a:gd name="connsiteX0" fmla="*/ 5748959 w 5848932"/>
              <a:gd name="connsiteY0" fmla="*/ 732351 h 5735517"/>
              <a:gd name="connsiteX1" fmla="*/ 3099199 w 5848932"/>
              <a:gd name="connsiteY1" fmla="*/ 33218 h 5735517"/>
              <a:gd name="connsiteX2" fmla="*/ 3014703 w 5848932"/>
              <a:gd name="connsiteY2" fmla="*/ 45664 h 5735517"/>
              <a:gd name="connsiteX3" fmla="*/ 731717 w 5848932"/>
              <a:gd name="connsiteY3" fmla="*/ 1414343 h 5735517"/>
              <a:gd name="connsiteX4" fmla="*/ 33182 w 5848932"/>
              <a:gd name="connsiteY4" fmla="*/ 4066864 h 5735517"/>
              <a:gd name="connsiteX5" fmla="*/ 195700 w 5848932"/>
              <a:gd name="connsiteY5" fmla="*/ 4754949 h 5735517"/>
              <a:gd name="connsiteX6" fmla="*/ 715223 w 5848932"/>
              <a:gd name="connsiteY6" fmla="*/ 5735518 h 5735517"/>
              <a:gd name="connsiteX7" fmla="*/ 772314 w 5848932"/>
              <a:gd name="connsiteY7" fmla="*/ 5735518 h 5735517"/>
              <a:gd name="connsiteX8" fmla="*/ 234014 w 5848932"/>
              <a:gd name="connsiteY8" fmla="*/ 4725868 h 5735517"/>
              <a:gd name="connsiteX9" fmla="*/ 78347 w 5848932"/>
              <a:gd name="connsiteY9" fmla="*/ 4060641 h 5735517"/>
              <a:gd name="connsiteX10" fmla="*/ 767875 w 5848932"/>
              <a:gd name="connsiteY10" fmla="*/ 1441901 h 5735517"/>
              <a:gd name="connsiteX11" fmla="*/ 3007093 w 5848932"/>
              <a:gd name="connsiteY11" fmla="*/ 93035 h 5735517"/>
              <a:gd name="connsiteX12" fmla="*/ 3105415 w 5848932"/>
              <a:gd name="connsiteY12" fmla="*/ 78301 h 5735517"/>
              <a:gd name="connsiteX13" fmla="*/ 3588275 w 5848932"/>
              <a:gd name="connsiteY13" fmla="*/ 45534 h 5735517"/>
              <a:gd name="connsiteX14" fmla="*/ 5721430 w 5848932"/>
              <a:gd name="connsiteY14" fmla="*/ 768674 h 5735517"/>
              <a:gd name="connsiteX15" fmla="*/ 5848933 w 5848932"/>
              <a:gd name="connsiteY15" fmla="*/ 870528 h 5735517"/>
              <a:gd name="connsiteX16" fmla="*/ 5848933 w 5848932"/>
              <a:gd name="connsiteY16" fmla="*/ 811217 h 5735517"/>
              <a:gd name="connsiteX17" fmla="*/ 5748959 w 5848932"/>
              <a:gd name="connsiteY17" fmla="*/ 732351 h 573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8932" h="5735517">
                <a:moveTo>
                  <a:pt x="5748959" y="732351"/>
                </a:moveTo>
                <a:cubicBezTo>
                  <a:pt x="4988006" y="152724"/>
                  <a:pt x="4046901" y="-95562"/>
                  <a:pt x="3099199" y="33218"/>
                </a:cubicBezTo>
                <a:cubicBezTo>
                  <a:pt x="3070905" y="37026"/>
                  <a:pt x="3042743" y="41218"/>
                  <a:pt x="3014703" y="45664"/>
                </a:cubicBezTo>
                <a:cubicBezTo>
                  <a:pt x="2101762" y="191460"/>
                  <a:pt x="1293488" y="675201"/>
                  <a:pt x="731717" y="1414343"/>
                </a:cubicBezTo>
                <a:cubicBezTo>
                  <a:pt x="152566" y="2176213"/>
                  <a:pt x="-95461" y="3118174"/>
                  <a:pt x="33182" y="4066864"/>
                </a:cubicBezTo>
                <a:cubicBezTo>
                  <a:pt x="65279" y="4303717"/>
                  <a:pt x="119960" y="4533843"/>
                  <a:pt x="195700" y="4754949"/>
                </a:cubicBezTo>
                <a:cubicBezTo>
                  <a:pt x="316859" y="5108264"/>
                  <a:pt x="491811" y="5438463"/>
                  <a:pt x="715223" y="5735518"/>
                </a:cubicBezTo>
                <a:lnTo>
                  <a:pt x="772314" y="5735518"/>
                </a:lnTo>
                <a:cubicBezTo>
                  <a:pt x="538878" y="5431223"/>
                  <a:pt x="357329" y="5090993"/>
                  <a:pt x="234014" y="4725868"/>
                </a:cubicBezTo>
                <a:cubicBezTo>
                  <a:pt x="161700" y="4511872"/>
                  <a:pt x="109429" y="4289368"/>
                  <a:pt x="78347" y="4060641"/>
                </a:cubicBezTo>
                <a:cubicBezTo>
                  <a:pt x="-48775" y="3124143"/>
                  <a:pt x="196208" y="2194122"/>
                  <a:pt x="767875" y="1441901"/>
                </a:cubicBezTo>
                <a:cubicBezTo>
                  <a:pt x="1319496" y="716094"/>
                  <a:pt x="2111659" y="239844"/>
                  <a:pt x="3007093" y="93035"/>
                </a:cubicBezTo>
                <a:cubicBezTo>
                  <a:pt x="3039696" y="87698"/>
                  <a:pt x="3072555" y="82747"/>
                  <a:pt x="3105415" y="78301"/>
                </a:cubicBezTo>
                <a:cubicBezTo>
                  <a:pt x="3266918" y="56330"/>
                  <a:pt x="3428039" y="45534"/>
                  <a:pt x="3588275" y="45534"/>
                </a:cubicBezTo>
                <a:cubicBezTo>
                  <a:pt x="4356331" y="45534"/>
                  <a:pt x="5099777" y="295090"/>
                  <a:pt x="5721430" y="768674"/>
                </a:cubicBezTo>
                <a:cubicBezTo>
                  <a:pt x="5764818" y="801692"/>
                  <a:pt x="5807320" y="835603"/>
                  <a:pt x="5848933" y="870528"/>
                </a:cubicBezTo>
                <a:lnTo>
                  <a:pt x="5848933" y="811217"/>
                </a:lnTo>
                <a:cubicBezTo>
                  <a:pt x="5816200" y="784422"/>
                  <a:pt x="5782835" y="758132"/>
                  <a:pt x="5748959" y="732351"/>
                </a:cubicBezTo>
                <a:close/>
              </a:path>
            </a:pathLst>
          </a:custGeom>
          <a:solidFill>
            <a:srgbClr val="D22626"/>
          </a:solidFill>
          <a:ln w="1268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08D5BD4-76FE-24C2-7400-68FABDE562B1}"/>
              </a:ext>
            </a:extLst>
          </p:cNvPr>
          <p:cNvSpPr/>
          <p:nvPr/>
        </p:nvSpPr>
        <p:spPr>
          <a:xfrm>
            <a:off x="6605835" y="1411027"/>
            <a:ext cx="5586105" cy="5472421"/>
          </a:xfrm>
          <a:custGeom>
            <a:avLst/>
            <a:gdLst>
              <a:gd name="connsiteX0" fmla="*/ 5586106 w 5586105"/>
              <a:gd name="connsiteY0" fmla="*/ 897497 h 5472421"/>
              <a:gd name="connsiteX1" fmla="*/ 5586106 w 5586105"/>
              <a:gd name="connsiteY1" fmla="*/ 5472421 h 5472421"/>
              <a:gd name="connsiteX2" fmla="*/ 789612 w 5586105"/>
              <a:gd name="connsiteY2" fmla="*/ 5472421 h 5472421"/>
              <a:gd name="connsiteX3" fmla="*/ 219722 w 5586105"/>
              <a:gd name="connsiteY3" fmla="*/ 4511156 h 5472421"/>
              <a:gd name="connsiteX4" fmla="*/ 153117 w 5586105"/>
              <a:gd name="connsiteY4" fmla="*/ 4319006 h 5472421"/>
              <a:gd name="connsiteX5" fmla="*/ 123429 w 5586105"/>
              <a:gd name="connsiteY5" fmla="*/ 4218675 h 5472421"/>
              <a:gd name="connsiteX6" fmla="*/ 105287 w 5586105"/>
              <a:gd name="connsiteY6" fmla="*/ 4151113 h 5472421"/>
              <a:gd name="connsiteX7" fmla="*/ 91712 w 5586105"/>
              <a:gd name="connsiteY7" fmla="*/ 4095866 h 5472421"/>
              <a:gd name="connsiteX8" fmla="*/ 82578 w 5586105"/>
              <a:gd name="connsiteY8" fmla="*/ 4056877 h 5472421"/>
              <a:gd name="connsiteX9" fmla="*/ 73189 w 5586105"/>
              <a:gd name="connsiteY9" fmla="*/ 4013952 h 5472421"/>
              <a:gd name="connsiteX10" fmla="*/ 59233 w 5586105"/>
              <a:gd name="connsiteY10" fmla="*/ 3944607 h 5472421"/>
              <a:gd name="connsiteX11" fmla="*/ 46673 w 5586105"/>
              <a:gd name="connsiteY11" fmla="*/ 3874506 h 5472421"/>
              <a:gd name="connsiteX12" fmla="*/ 41853 w 5586105"/>
              <a:gd name="connsiteY12" fmla="*/ 3845041 h 5472421"/>
              <a:gd name="connsiteX13" fmla="*/ 30560 w 5586105"/>
              <a:gd name="connsiteY13" fmla="*/ 3768460 h 5472421"/>
              <a:gd name="connsiteX14" fmla="*/ 2323570 w 5586105"/>
              <a:gd name="connsiteY14" fmla="*/ 152516 h 5472421"/>
              <a:gd name="connsiteX15" fmla="*/ 2375460 w 5586105"/>
              <a:gd name="connsiteY15" fmla="*/ 136768 h 5472421"/>
              <a:gd name="connsiteX16" fmla="*/ 2411615 w 5586105"/>
              <a:gd name="connsiteY16" fmla="*/ 126354 h 5472421"/>
              <a:gd name="connsiteX17" fmla="*/ 2456908 w 5586105"/>
              <a:gd name="connsiteY17" fmla="*/ 113908 h 5472421"/>
              <a:gd name="connsiteX18" fmla="*/ 2488752 w 5586105"/>
              <a:gd name="connsiteY18" fmla="*/ 105527 h 5472421"/>
              <a:gd name="connsiteX19" fmla="*/ 2492813 w 5586105"/>
              <a:gd name="connsiteY19" fmla="*/ 104510 h 5472421"/>
              <a:gd name="connsiteX20" fmla="*/ 2523514 w 5586105"/>
              <a:gd name="connsiteY20" fmla="*/ 96762 h 5472421"/>
              <a:gd name="connsiteX21" fmla="*/ 2526812 w 5586105"/>
              <a:gd name="connsiteY21" fmla="*/ 96002 h 5472421"/>
              <a:gd name="connsiteX22" fmla="*/ 2581239 w 5586105"/>
              <a:gd name="connsiteY22" fmla="*/ 83175 h 5472421"/>
              <a:gd name="connsiteX23" fmla="*/ 2610165 w 5586105"/>
              <a:gd name="connsiteY23" fmla="*/ 76698 h 5472421"/>
              <a:gd name="connsiteX24" fmla="*/ 2655585 w 5586105"/>
              <a:gd name="connsiteY24" fmla="*/ 67173 h 5472421"/>
              <a:gd name="connsiteX25" fmla="*/ 2696309 w 5586105"/>
              <a:gd name="connsiteY25" fmla="*/ 59170 h 5472421"/>
              <a:gd name="connsiteX26" fmla="*/ 2704173 w 5586105"/>
              <a:gd name="connsiteY26" fmla="*/ 57648 h 5472421"/>
              <a:gd name="connsiteX27" fmla="*/ 2871765 w 5586105"/>
              <a:gd name="connsiteY27" fmla="*/ 30595 h 5472421"/>
              <a:gd name="connsiteX28" fmla="*/ 5586106 w 5586105"/>
              <a:gd name="connsiteY28" fmla="*/ 897497 h 547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6105" h="5472421">
                <a:moveTo>
                  <a:pt x="5586106" y="897497"/>
                </a:moveTo>
                <a:lnTo>
                  <a:pt x="5586106" y="5472421"/>
                </a:lnTo>
                <a:lnTo>
                  <a:pt x="789612" y="5472421"/>
                </a:lnTo>
                <a:cubicBezTo>
                  <a:pt x="549960" y="5190733"/>
                  <a:pt x="355597" y="4866883"/>
                  <a:pt x="219722" y="4511156"/>
                </a:cubicBezTo>
                <a:cubicBezTo>
                  <a:pt x="195616" y="4448037"/>
                  <a:pt x="173414" y="4384029"/>
                  <a:pt x="153117" y="4319006"/>
                </a:cubicBezTo>
                <a:cubicBezTo>
                  <a:pt x="142586" y="4285858"/>
                  <a:pt x="132690" y="4252331"/>
                  <a:pt x="123429" y="4218675"/>
                </a:cubicBezTo>
                <a:cubicBezTo>
                  <a:pt x="117085" y="4196322"/>
                  <a:pt x="110996" y="4173716"/>
                  <a:pt x="105287" y="4151113"/>
                </a:cubicBezTo>
                <a:cubicBezTo>
                  <a:pt x="100592" y="4132822"/>
                  <a:pt x="96026" y="4114408"/>
                  <a:pt x="91712" y="4095866"/>
                </a:cubicBezTo>
                <a:cubicBezTo>
                  <a:pt x="88540" y="4082912"/>
                  <a:pt x="85495" y="4069831"/>
                  <a:pt x="82578" y="4056877"/>
                </a:cubicBezTo>
                <a:cubicBezTo>
                  <a:pt x="79406" y="4042654"/>
                  <a:pt x="76234" y="4028429"/>
                  <a:pt x="73189" y="4013952"/>
                </a:cubicBezTo>
                <a:cubicBezTo>
                  <a:pt x="68367" y="3990964"/>
                  <a:pt x="63674" y="3967849"/>
                  <a:pt x="59233" y="3944607"/>
                </a:cubicBezTo>
                <a:cubicBezTo>
                  <a:pt x="54794" y="3921369"/>
                  <a:pt x="50607" y="3897999"/>
                  <a:pt x="46673" y="3874506"/>
                </a:cubicBezTo>
                <a:cubicBezTo>
                  <a:pt x="45025" y="3864727"/>
                  <a:pt x="43501" y="3854948"/>
                  <a:pt x="41853" y="3845041"/>
                </a:cubicBezTo>
                <a:cubicBezTo>
                  <a:pt x="37793" y="3819641"/>
                  <a:pt x="33986" y="3794114"/>
                  <a:pt x="30560" y="3768460"/>
                </a:cubicBezTo>
                <a:cubicBezTo>
                  <a:pt x="-190315" y="2140066"/>
                  <a:pt x="807753" y="627117"/>
                  <a:pt x="2323570" y="152516"/>
                </a:cubicBezTo>
                <a:cubicBezTo>
                  <a:pt x="2340825" y="147056"/>
                  <a:pt x="2358081" y="141847"/>
                  <a:pt x="2375460" y="136768"/>
                </a:cubicBezTo>
                <a:cubicBezTo>
                  <a:pt x="2387512" y="133212"/>
                  <a:pt x="2399564" y="129656"/>
                  <a:pt x="2411615" y="126354"/>
                </a:cubicBezTo>
                <a:cubicBezTo>
                  <a:pt x="2426715" y="122038"/>
                  <a:pt x="2441685" y="117846"/>
                  <a:pt x="2456908" y="113908"/>
                </a:cubicBezTo>
                <a:cubicBezTo>
                  <a:pt x="2467566" y="110987"/>
                  <a:pt x="2478097" y="108193"/>
                  <a:pt x="2488752" y="105527"/>
                </a:cubicBezTo>
                <a:cubicBezTo>
                  <a:pt x="2490022" y="105146"/>
                  <a:pt x="2491416" y="104764"/>
                  <a:pt x="2492813" y="104510"/>
                </a:cubicBezTo>
                <a:cubicBezTo>
                  <a:pt x="2503090" y="101843"/>
                  <a:pt x="2513240" y="99304"/>
                  <a:pt x="2523514" y="96762"/>
                </a:cubicBezTo>
                <a:cubicBezTo>
                  <a:pt x="2524530" y="96507"/>
                  <a:pt x="2525673" y="96129"/>
                  <a:pt x="2526812" y="96002"/>
                </a:cubicBezTo>
                <a:cubicBezTo>
                  <a:pt x="2544957" y="91556"/>
                  <a:pt x="2562971" y="87237"/>
                  <a:pt x="2581239" y="83175"/>
                </a:cubicBezTo>
                <a:cubicBezTo>
                  <a:pt x="2590881" y="80887"/>
                  <a:pt x="2600523" y="78729"/>
                  <a:pt x="2610165" y="76698"/>
                </a:cubicBezTo>
                <a:cubicBezTo>
                  <a:pt x="2625262" y="73396"/>
                  <a:pt x="2640362" y="70221"/>
                  <a:pt x="2655585" y="67173"/>
                </a:cubicBezTo>
                <a:cubicBezTo>
                  <a:pt x="2669158" y="64379"/>
                  <a:pt x="2682734" y="61713"/>
                  <a:pt x="2696309" y="59170"/>
                </a:cubicBezTo>
                <a:cubicBezTo>
                  <a:pt x="2698973" y="58662"/>
                  <a:pt x="2701510" y="58156"/>
                  <a:pt x="2704173" y="57648"/>
                </a:cubicBezTo>
                <a:cubicBezTo>
                  <a:pt x="2759489" y="47233"/>
                  <a:pt x="2815310" y="38216"/>
                  <a:pt x="2871765" y="30595"/>
                </a:cubicBezTo>
                <a:cubicBezTo>
                  <a:pt x="3900411" y="-109229"/>
                  <a:pt x="4882875" y="238877"/>
                  <a:pt x="5586106" y="897497"/>
                </a:cubicBezTo>
                <a:close/>
              </a:path>
            </a:pathLst>
          </a:custGeom>
          <a:solidFill>
            <a:srgbClr val="F37923"/>
          </a:solidFill>
          <a:ln w="12687"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379890" y="3480083"/>
            <a:ext cx="6245943" cy="1500187"/>
          </a:xfrm>
        </p:spPr>
        <p:txBody>
          <a:bodyPr/>
          <a:lstStyle>
            <a:lvl1pPr marL="0" indent="0">
              <a:buNone/>
              <a:defRPr sz="2400" baseline="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Picture Placeholder 9">
            <a:extLst>
              <a:ext uri="{FF2B5EF4-FFF2-40B4-BE49-F238E27FC236}">
                <a16:creationId xmlns:a16="http://schemas.microsoft.com/office/drawing/2014/main" id="{3819A4F4-5BFB-E8A5-24FA-93C7878FEB5D}"/>
              </a:ext>
            </a:extLst>
          </p:cNvPr>
          <p:cNvSpPr>
            <a:spLocks noGrp="1"/>
          </p:cNvSpPr>
          <p:nvPr>
            <p:ph type="pic" sz="quarter" idx="14"/>
          </p:nvPr>
        </p:nvSpPr>
        <p:spPr>
          <a:xfrm>
            <a:off x="6767514" y="1406669"/>
            <a:ext cx="5424486" cy="5476779"/>
          </a:xfrm>
          <a:custGeom>
            <a:avLst/>
            <a:gdLst>
              <a:gd name="connsiteX0" fmla="*/ 0 w 4794504"/>
              <a:gd name="connsiteY0" fmla="*/ 0 h 4579159"/>
              <a:gd name="connsiteX1" fmla="*/ 4794504 w 4794504"/>
              <a:gd name="connsiteY1" fmla="*/ 0 h 4579159"/>
              <a:gd name="connsiteX2" fmla="*/ 4794504 w 4794504"/>
              <a:gd name="connsiteY2" fmla="*/ 4579159 h 4579159"/>
              <a:gd name="connsiteX3" fmla="*/ 0 w 4794504"/>
              <a:gd name="connsiteY3" fmla="*/ 4579159 h 4579159"/>
              <a:gd name="connsiteX4" fmla="*/ 0 w 4794504"/>
              <a:gd name="connsiteY4" fmla="*/ 0 h 4579159"/>
              <a:gd name="connsiteX0" fmla="*/ 530352 w 4794504"/>
              <a:gd name="connsiteY0" fmla="*/ 365760 h 4579159"/>
              <a:gd name="connsiteX1" fmla="*/ 4794504 w 4794504"/>
              <a:gd name="connsiteY1" fmla="*/ 0 h 4579159"/>
              <a:gd name="connsiteX2" fmla="*/ 4794504 w 4794504"/>
              <a:gd name="connsiteY2" fmla="*/ 4579159 h 4579159"/>
              <a:gd name="connsiteX3" fmla="*/ 0 w 4794504"/>
              <a:gd name="connsiteY3" fmla="*/ 4579159 h 4579159"/>
              <a:gd name="connsiteX4" fmla="*/ 530352 w 4794504"/>
              <a:gd name="connsiteY4" fmla="*/ 365760 h 4579159"/>
              <a:gd name="connsiteX0" fmla="*/ 146304 w 4794504"/>
              <a:gd name="connsiteY0" fmla="*/ 82296 h 4579159"/>
              <a:gd name="connsiteX1" fmla="*/ 4794504 w 4794504"/>
              <a:gd name="connsiteY1" fmla="*/ 0 h 4579159"/>
              <a:gd name="connsiteX2" fmla="*/ 4794504 w 4794504"/>
              <a:gd name="connsiteY2" fmla="*/ 4579159 h 4579159"/>
              <a:gd name="connsiteX3" fmla="*/ 0 w 4794504"/>
              <a:gd name="connsiteY3" fmla="*/ 4579159 h 4579159"/>
              <a:gd name="connsiteX4" fmla="*/ 146304 w 4794504"/>
              <a:gd name="connsiteY4" fmla="*/ 82296 h 4579159"/>
              <a:gd name="connsiteX0" fmla="*/ 667589 w 5315789"/>
              <a:gd name="connsiteY0" fmla="*/ 609808 h 5106671"/>
              <a:gd name="connsiteX1" fmla="*/ 5315789 w 5315789"/>
              <a:gd name="connsiteY1" fmla="*/ 527512 h 5106671"/>
              <a:gd name="connsiteX2" fmla="*/ 5315789 w 5315789"/>
              <a:gd name="connsiteY2" fmla="*/ 5106671 h 5106671"/>
              <a:gd name="connsiteX3" fmla="*/ 521285 w 5315789"/>
              <a:gd name="connsiteY3" fmla="*/ 5106671 h 5106671"/>
              <a:gd name="connsiteX4" fmla="*/ 667589 w 5315789"/>
              <a:gd name="connsiteY4" fmla="*/ 609808 h 5106671"/>
              <a:gd name="connsiteX0" fmla="*/ 667589 w 5315789"/>
              <a:gd name="connsiteY0" fmla="*/ 984048 h 5480911"/>
              <a:gd name="connsiteX1" fmla="*/ 5315789 w 5315789"/>
              <a:gd name="connsiteY1" fmla="*/ 901752 h 5480911"/>
              <a:gd name="connsiteX2" fmla="*/ 5315789 w 5315789"/>
              <a:gd name="connsiteY2" fmla="*/ 5480911 h 5480911"/>
              <a:gd name="connsiteX3" fmla="*/ 521285 w 5315789"/>
              <a:gd name="connsiteY3" fmla="*/ 5480911 h 5480911"/>
              <a:gd name="connsiteX4" fmla="*/ 667589 w 5315789"/>
              <a:gd name="connsiteY4" fmla="*/ 984048 h 5480911"/>
              <a:gd name="connsiteX0" fmla="*/ 944129 w 5592329"/>
              <a:gd name="connsiteY0" fmla="*/ 984048 h 5480911"/>
              <a:gd name="connsiteX1" fmla="*/ 5592329 w 5592329"/>
              <a:gd name="connsiteY1" fmla="*/ 901752 h 5480911"/>
              <a:gd name="connsiteX2" fmla="*/ 5592329 w 5592329"/>
              <a:gd name="connsiteY2" fmla="*/ 5480911 h 5480911"/>
              <a:gd name="connsiteX3" fmla="*/ 797825 w 5592329"/>
              <a:gd name="connsiteY3" fmla="*/ 5480911 h 5480911"/>
              <a:gd name="connsiteX4" fmla="*/ 944129 w 5592329"/>
              <a:gd name="connsiteY4" fmla="*/ 984048 h 5480911"/>
              <a:gd name="connsiteX0" fmla="*/ 924485 w 5572685"/>
              <a:gd name="connsiteY0" fmla="*/ 984048 h 5480911"/>
              <a:gd name="connsiteX1" fmla="*/ 5572685 w 5572685"/>
              <a:gd name="connsiteY1" fmla="*/ 901752 h 5480911"/>
              <a:gd name="connsiteX2" fmla="*/ 5572685 w 5572685"/>
              <a:gd name="connsiteY2" fmla="*/ 5480911 h 5480911"/>
              <a:gd name="connsiteX3" fmla="*/ 778181 w 5572685"/>
              <a:gd name="connsiteY3" fmla="*/ 5480911 h 5480911"/>
              <a:gd name="connsiteX4" fmla="*/ 924485 w 5572685"/>
              <a:gd name="connsiteY4" fmla="*/ 984048 h 5480911"/>
              <a:gd name="connsiteX0" fmla="*/ 930619 w 5578819"/>
              <a:gd name="connsiteY0" fmla="*/ 984048 h 5480911"/>
              <a:gd name="connsiteX1" fmla="*/ 5578819 w 5578819"/>
              <a:gd name="connsiteY1" fmla="*/ 901752 h 5480911"/>
              <a:gd name="connsiteX2" fmla="*/ 5578819 w 5578819"/>
              <a:gd name="connsiteY2" fmla="*/ 5480911 h 5480911"/>
              <a:gd name="connsiteX3" fmla="*/ 784315 w 5578819"/>
              <a:gd name="connsiteY3" fmla="*/ 5480911 h 5480911"/>
              <a:gd name="connsiteX4" fmla="*/ 930619 w 5578819"/>
              <a:gd name="connsiteY4" fmla="*/ 984048 h 5480911"/>
              <a:gd name="connsiteX0" fmla="*/ 912229 w 5560429"/>
              <a:gd name="connsiteY0" fmla="*/ 984048 h 5480911"/>
              <a:gd name="connsiteX1" fmla="*/ 5560429 w 5560429"/>
              <a:gd name="connsiteY1" fmla="*/ 901752 h 5480911"/>
              <a:gd name="connsiteX2" fmla="*/ 5560429 w 5560429"/>
              <a:gd name="connsiteY2" fmla="*/ 5480911 h 5480911"/>
              <a:gd name="connsiteX3" fmla="*/ 765925 w 5560429"/>
              <a:gd name="connsiteY3" fmla="*/ 5480911 h 5480911"/>
              <a:gd name="connsiteX4" fmla="*/ 912229 w 5560429"/>
              <a:gd name="connsiteY4" fmla="*/ 984048 h 5480911"/>
              <a:gd name="connsiteX0" fmla="*/ 930619 w 5578819"/>
              <a:gd name="connsiteY0" fmla="*/ 984048 h 5480911"/>
              <a:gd name="connsiteX1" fmla="*/ 5578819 w 5578819"/>
              <a:gd name="connsiteY1" fmla="*/ 901752 h 5480911"/>
              <a:gd name="connsiteX2" fmla="*/ 5578819 w 5578819"/>
              <a:gd name="connsiteY2" fmla="*/ 5480911 h 5480911"/>
              <a:gd name="connsiteX3" fmla="*/ 784315 w 5578819"/>
              <a:gd name="connsiteY3" fmla="*/ 5480911 h 5480911"/>
              <a:gd name="connsiteX4" fmla="*/ 930619 w 5578819"/>
              <a:gd name="connsiteY4" fmla="*/ 984048 h 5480911"/>
              <a:gd name="connsiteX0" fmla="*/ 930619 w 5578819"/>
              <a:gd name="connsiteY0" fmla="*/ 925165 h 5422028"/>
              <a:gd name="connsiteX1" fmla="*/ 2692745 w 5578819"/>
              <a:gd name="connsiteY1" fmla="*/ 5431 h 5422028"/>
              <a:gd name="connsiteX2" fmla="*/ 5578819 w 5578819"/>
              <a:gd name="connsiteY2" fmla="*/ 842869 h 5422028"/>
              <a:gd name="connsiteX3" fmla="*/ 5578819 w 5578819"/>
              <a:gd name="connsiteY3" fmla="*/ 5422028 h 5422028"/>
              <a:gd name="connsiteX4" fmla="*/ 784315 w 5578819"/>
              <a:gd name="connsiteY4" fmla="*/ 5422028 h 5422028"/>
              <a:gd name="connsiteX5" fmla="*/ 930619 w 5578819"/>
              <a:gd name="connsiteY5" fmla="*/ 925165 h 5422028"/>
              <a:gd name="connsiteX0" fmla="*/ 930619 w 5578819"/>
              <a:gd name="connsiteY0" fmla="*/ 952413 h 5449276"/>
              <a:gd name="connsiteX1" fmla="*/ 2692745 w 5578819"/>
              <a:gd name="connsiteY1" fmla="*/ 32679 h 5449276"/>
              <a:gd name="connsiteX2" fmla="*/ 5578819 w 5578819"/>
              <a:gd name="connsiteY2" fmla="*/ 870117 h 5449276"/>
              <a:gd name="connsiteX3" fmla="*/ 5578819 w 5578819"/>
              <a:gd name="connsiteY3" fmla="*/ 5449276 h 5449276"/>
              <a:gd name="connsiteX4" fmla="*/ 784315 w 5578819"/>
              <a:gd name="connsiteY4" fmla="*/ 5449276 h 5449276"/>
              <a:gd name="connsiteX5" fmla="*/ 930619 w 5578819"/>
              <a:gd name="connsiteY5" fmla="*/ 952413 h 5449276"/>
              <a:gd name="connsiteX0" fmla="*/ 930619 w 5578819"/>
              <a:gd name="connsiteY0" fmla="*/ 952413 h 5449276"/>
              <a:gd name="connsiteX1" fmla="*/ 2692745 w 5578819"/>
              <a:gd name="connsiteY1" fmla="*/ 32679 h 5449276"/>
              <a:gd name="connsiteX2" fmla="*/ 5578819 w 5578819"/>
              <a:gd name="connsiteY2" fmla="*/ 870117 h 5449276"/>
              <a:gd name="connsiteX3" fmla="*/ 5578819 w 5578819"/>
              <a:gd name="connsiteY3" fmla="*/ 5449276 h 5449276"/>
              <a:gd name="connsiteX4" fmla="*/ 784315 w 5578819"/>
              <a:gd name="connsiteY4" fmla="*/ 5449276 h 5449276"/>
              <a:gd name="connsiteX5" fmla="*/ 930619 w 5578819"/>
              <a:gd name="connsiteY5" fmla="*/ 952413 h 5449276"/>
              <a:gd name="connsiteX0" fmla="*/ 2216812 w 5226712"/>
              <a:gd name="connsiteY0" fmla="*/ 2366875 h 5449276"/>
              <a:gd name="connsiteX1" fmla="*/ 2340638 w 5226712"/>
              <a:gd name="connsiteY1" fmla="*/ 32679 h 5449276"/>
              <a:gd name="connsiteX2" fmla="*/ 5226712 w 5226712"/>
              <a:gd name="connsiteY2" fmla="*/ 870117 h 5449276"/>
              <a:gd name="connsiteX3" fmla="*/ 5226712 w 5226712"/>
              <a:gd name="connsiteY3" fmla="*/ 5449276 h 5449276"/>
              <a:gd name="connsiteX4" fmla="*/ 432208 w 5226712"/>
              <a:gd name="connsiteY4" fmla="*/ 5449276 h 5449276"/>
              <a:gd name="connsiteX5" fmla="*/ 2216812 w 5226712"/>
              <a:gd name="connsiteY5" fmla="*/ 2366875 h 5449276"/>
              <a:gd name="connsiteX0" fmla="*/ 1595766 w 5339091"/>
              <a:gd name="connsiteY0" fmla="*/ 2343062 h 5449276"/>
              <a:gd name="connsiteX1" fmla="*/ 2453017 w 5339091"/>
              <a:gd name="connsiteY1" fmla="*/ 32679 h 5449276"/>
              <a:gd name="connsiteX2" fmla="*/ 5339091 w 5339091"/>
              <a:gd name="connsiteY2" fmla="*/ 870117 h 5449276"/>
              <a:gd name="connsiteX3" fmla="*/ 5339091 w 5339091"/>
              <a:gd name="connsiteY3" fmla="*/ 5449276 h 5449276"/>
              <a:gd name="connsiteX4" fmla="*/ 544587 w 5339091"/>
              <a:gd name="connsiteY4" fmla="*/ 5449276 h 5449276"/>
              <a:gd name="connsiteX5" fmla="*/ 1595766 w 5339091"/>
              <a:gd name="connsiteY5" fmla="*/ 2343062 h 5449276"/>
              <a:gd name="connsiteX0" fmla="*/ 1543124 w 5286449"/>
              <a:gd name="connsiteY0" fmla="*/ 2343062 h 5449276"/>
              <a:gd name="connsiteX1" fmla="*/ 2400375 w 5286449"/>
              <a:gd name="connsiteY1" fmla="*/ 32679 h 5449276"/>
              <a:gd name="connsiteX2" fmla="*/ 5286449 w 5286449"/>
              <a:gd name="connsiteY2" fmla="*/ 870117 h 5449276"/>
              <a:gd name="connsiteX3" fmla="*/ 5286449 w 5286449"/>
              <a:gd name="connsiteY3" fmla="*/ 5449276 h 5449276"/>
              <a:gd name="connsiteX4" fmla="*/ 491945 w 5286449"/>
              <a:gd name="connsiteY4" fmla="*/ 5449276 h 5449276"/>
              <a:gd name="connsiteX5" fmla="*/ 1543124 w 5286449"/>
              <a:gd name="connsiteY5" fmla="*/ 2343062 h 5449276"/>
              <a:gd name="connsiteX0" fmla="*/ 1543124 w 5286449"/>
              <a:gd name="connsiteY0" fmla="*/ 2343062 h 5449276"/>
              <a:gd name="connsiteX1" fmla="*/ 2400375 w 5286449"/>
              <a:gd name="connsiteY1" fmla="*/ 32679 h 5449276"/>
              <a:gd name="connsiteX2" fmla="*/ 5286449 w 5286449"/>
              <a:gd name="connsiteY2" fmla="*/ 870117 h 5449276"/>
              <a:gd name="connsiteX3" fmla="*/ 5286449 w 5286449"/>
              <a:gd name="connsiteY3" fmla="*/ 5449276 h 5449276"/>
              <a:gd name="connsiteX4" fmla="*/ 491945 w 5286449"/>
              <a:gd name="connsiteY4" fmla="*/ 5449276 h 5449276"/>
              <a:gd name="connsiteX5" fmla="*/ 1543124 w 5286449"/>
              <a:gd name="connsiteY5" fmla="*/ 2343062 h 5449276"/>
              <a:gd name="connsiteX0" fmla="*/ 1535123 w 5287973"/>
              <a:gd name="connsiteY0" fmla="*/ 2347824 h 5449276"/>
              <a:gd name="connsiteX1" fmla="*/ 2401899 w 5287973"/>
              <a:gd name="connsiteY1" fmla="*/ 32679 h 5449276"/>
              <a:gd name="connsiteX2" fmla="*/ 5287973 w 5287973"/>
              <a:gd name="connsiteY2" fmla="*/ 870117 h 5449276"/>
              <a:gd name="connsiteX3" fmla="*/ 5287973 w 5287973"/>
              <a:gd name="connsiteY3" fmla="*/ 5449276 h 5449276"/>
              <a:gd name="connsiteX4" fmla="*/ 493469 w 5287973"/>
              <a:gd name="connsiteY4" fmla="*/ 5449276 h 5449276"/>
              <a:gd name="connsiteX5" fmla="*/ 1535123 w 5287973"/>
              <a:gd name="connsiteY5" fmla="*/ 2347824 h 5449276"/>
              <a:gd name="connsiteX0" fmla="*/ 1671691 w 5424541"/>
              <a:gd name="connsiteY0" fmla="*/ 2347824 h 5449276"/>
              <a:gd name="connsiteX1" fmla="*/ 2538467 w 5424541"/>
              <a:gd name="connsiteY1" fmla="*/ 32679 h 5449276"/>
              <a:gd name="connsiteX2" fmla="*/ 5424541 w 5424541"/>
              <a:gd name="connsiteY2" fmla="*/ 870117 h 5449276"/>
              <a:gd name="connsiteX3" fmla="*/ 5424541 w 5424541"/>
              <a:gd name="connsiteY3" fmla="*/ 5449276 h 5449276"/>
              <a:gd name="connsiteX4" fmla="*/ 630037 w 5424541"/>
              <a:gd name="connsiteY4" fmla="*/ 5449276 h 5449276"/>
              <a:gd name="connsiteX5" fmla="*/ 166742 w 5424541"/>
              <a:gd name="connsiteY5" fmla="*/ 4595153 h 5449276"/>
              <a:gd name="connsiteX6" fmla="*/ 1671691 w 5424541"/>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61433 w 5533333"/>
              <a:gd name="connsiteY0" fmla="*/ 2385925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61433 w 5533333"/>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409437 h 5472788"/>
              <a:gd name="connsiteX1" fmla="*/ 2538412 w 5424486"/>
              <a:gd name="connsiteY1" fmla="*/ 56191 h 5472788"/>
              <a:gd name="connsiteX2" fmla="*/ 5424486 w 5424486"/>
              <a:gd name="connsiteY2" fmla="*/ 893629 h 5472788"/>
              <a:gd name="connsiteX3" fmla="*/ 5424486 w 5424486"/>
              <a:gd name="connsiteY3" fmla="*/ 5472788 h 5472788"/>
              <a:gd name="connsiteX4" fmla="*/ 629982 w 5424486"/>
              <a:gd name="connsiteY4" fmla="*/ 5472788 h 5472788"/>
              <a:gd name="connsiteX5" fmla="*/ 0 w 5424486"/>
              <a:gd name="connsiteY5" fmla="*/ 4313865 h 5472788"/>
              <a:gd name="connsiteX6" fmla="*/ 1652586 w 5424486"/>
              <a:gd name="connsiteY6" fmla="*/ 2409437 h 5472788"/>
              <a:gd name="connsiteX0" fmla="*/ 1652586 w 5424486"/>
              <a:gd name="connsiteY0" fmla="*/ 2379920 h 5443271"/>
              <a:gd name="connsiteX1" fmla="*/ 2538412 w 5424486"/>
              <a:gd name="connsiteY1" fmla="*/ 26674 h 5443271"/>
              <a:gd name="connsiteX2" fmla="*/ 5424486 w 5424486"/>
              <a:gd name="connsiteY2" fmla="*/ 864112 h 5443271"/>
              <a:gd name="connsiteX3" fmla="*/ 5424486 w 5424486"/>
              <a:gd name="connsiteY3" fmla="*/ 5443271 h 5443271"/>
              <a:gd name="connsiteX4" fmla="*/ 629982 w 5424486"/>
              <a:gd name="connsiteY4" fmla="*/ 5443271 h 5443271"/>
              <a:gd name="connsiteX5" fmla="*/ 0 w 5424486"/>
              <a:gd name="connsiteY5" fmla="*/ 4284348 h 5443271"/>
              <a:gd name="connsiteX6" fmla="*/ 1652586 w 5424486"/>
              <a:gd name="connsiteY6" fmla="*/ 2379920 h 5443271"/>
              <a:gd name="connsiteX0" fmla="*/ 1652586 w 5424486"/>
              <a:gd name="connsiteY0" fmla="*/ 2413428 h 5476779"/>
              <a:gd name="connsiteX1" fmla="*/ 2538412 w 5424486"/>
              <a:gd name="connsiteY1" fmla="*/ 60182 h 5476779"/>
              <a:gd name="connsiteX2" fmla="*/ 5424486 w 5424486"/>
              <a:gd name="connsiteY2" fmla="*/ 897620 h 5476779"/>
              <a:gd name="connsiteX3" fmla="*/ 5424486 w 5424486"/>
              <a:gd name="connsiteY3" fmla="*/ 5476779 h 5476779"/>
              <a:gd name="connsiteX4" fmla="*/ 629982 w 5424486"/>
              <a:gd name="connsiteY4" fmla="*/ 5476779 h 5476779"/>
              <a:gd name="connsiteX5" fmla="*/ 0 w 5424486"/>
              <a:gd name="connsiteY5" fmla="*/ 4317856 h 5476779"/>
              <a:gd name="connsiteX6" fmla="*/ 1652586 w 5424486"/>
              <a:gd name="connsiteY6" fmla="*/ 2413428 h 547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486" h="5476779">
                <a:moveTo>
                  <a:pt x="1652586" y="2413428"/>
                </a:moveTo>
                <a:cubicBezTo>
                  <a:pt x="2061367" y="1737153"/>
                  <a:pt x="2373311" y="926385"/>
                  <a:pt x="2538412" y="60182"/>
                </a:cubicBezTo>
                <a:cubicBezTo>
                  <a:pt x="3167062" y="-82121"/>
                  <a:pt x="4425949" y="-33721"/>
                  <a:pt x="5424486" y="897620"/>
                </a:cubicBezTo>
                <a:lnTo>
                  <a:pt x="5424486" y="5476779"/>
                </a:lnTo>
                <a:lnTo>
                  <a:pt x="629982" y="5476779"/>
                </a:lnTo>
                <a:cubicBezTo>
                  <a:pt x="391857" y="5210599"/>
                  <a:pt x="107379" y="4701415"/>
                  <a:pt x="0" y="4317856"/>
                </a:cubicBezTo>
                <a:cubicBezTo>
                  <a:pt x="730822" y="3724747"/>
                  <a:pt x="1243805" y="3089703"/>
                  <a:pt x="1652586" y="2413428"/>
                </a:cubicBezTo>
                <a:close/>
              </a:path>
            </a:pathLst>
          </a:custGeom>
          <a:solidFill>
            <a:schemeClr val="accent3"/>
          </a:solidFill>
        </p:spPr>
        <p:txBody>
          <a:bodyPr tIns="1737360" anchor="ctr" anchorCtr="0"/>
          <a:lstStyle>
            <a:lvl1pPr marL="0" indent="0" algn="ctr">
              <a:buNone/>
              <a:defRPr>
                <a:solidFill>
                  <a:schemeClr val="bg1"/>
                </a:solidFill>
              </a:defRPr>
            </a:lvl1pPr>
          </a:lstStyle>
          <a:p>
            <a:r>
              <a:rPr lang="en-US"/>
              <a:t>Click icon to add picture</a:t>
            </a:r>
          </a:p>
        </p:txBody>
      </p:sp>
      <p:pic>
        <p:nvPicPr>
          <p:cNvPr id="9" name="Picture 8">
            <a:extLst>
              <a:ext uri="{FF2B5EF4-FFF2-40B4-BE49-F238E27FC236}">
                <a16:creationId xmlns:a16="http://schemas.microsoft.com/office/drawing/2014/main" id="{A99B0CD2-FD5D-9703-4062-E5DD80D52300}"/>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259645" y="6033053"/>
            <a:ext cx="1838576" cy="633992"/>
          </a:xfrm>
          <a:prstGeom prst="rect">
            <a:avLst/>
          </a:prstGeom>
        </p:spPr>
      </p:pic>
      <p:sp>
        <p:nvSpPr>
          <p:cNvPr id="4" name="Title 1">
            <a:extLst>
              <a:ext uri="{FF2B5EF4-FFF2-40B4-BE49-F238E27FC236}">
                <a16:creationId xmlns:a16="http://schemas.microsoft.com/office/drawing/2014/main" id="{8E0E488A-F8DD-224F-BCC0-33D47433A267}"/>
              </a:ext>
            </a:extLst>
          </p:cNvPr>
          <p:cNvSpPr>
            <a:spLocks noGrp="1"/>
          </p:cNvSpPr>
          <p:nvPr>
            <p:ph type="title"/>
          </p:nvPr>
        </p:nvSpPr>
        <p:spPr>
          <a:xfrm>
            <a:off x="379890" y="600358"/>
            <a:ext cx="6245943" cy="2852737"/>
          </a:xfrm>
          <a:ln>
            <a:noFill/>
          </a:ln>
        </p:spPr>
        <p:txBody>
          <a:bodyPr anchor="b"/>
          <a:lstStyle>
            <a:lvl1pPr>
              <a:defRPr sz="6000">
                <a:ln w="9525">
                  <a:solidFill>
                    <a:schemeClr val="bg1"/>
                  </a:solidFill>
                </a:ln>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9C332FC4-7D13-295A-E1D3-4069902FE92A}"/>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259645" y="6033053"/>
            <a:ext cx="1838576" cy="633992"/>
          </a:xfrm>
          <a:prstGeom prst="rect">
            <a:avLst/>
          </a:prstGeom>
        </p:spPr>
      </p:pic>
    </p:spTree>
    <p:extLst>
      <p:ext uri="{BB962C8B-B14F-4D97-AF65-F5344CB8AC3E}">
        <p14:creationId xmlns:p14="http://schemas.microsoft.com/office/powerpoint/2010/main" val="14103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Landscape Yellow Title Slide">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B10564E5-F12D-E98C-1F56-7862869907E6}"/>
              </a:ext>
            </a:extLst>
          </p:cNvPr>
          <p:cNvSpPr>
            <a:spLocks noGrp="1"/>
          </p:cNvSpPr>
          <p:nvPr>
            <p:ph type="pic" sz="quarter" idx="14"/>
          </p:nvPr>
        </p:nvSpPr>
        <p:spPr>
          <a:xfrm>
            <a:off x="-14516" y="0"/>
            <a:ext cx="12206515" cy="4833257"/>
          </a:xfrm>
          <a:custGeom>
            <a:avLst/>
            <a:gdLst>
              <a:gd name="connsiteX0" fmla="*/ 0 w 12206515"/>
              <a:gd name="connsiteY0" fmla="*/ 0 h 4833257"/>
              <a:gd name="connsiteX1" fmla="*/ 12206515 w 12206515"/>
              <a:gd name="connsiteY1" fmla="*/ 0 h 4833257"/>
              <a:gd name="connsiteX2" fmla="*/ 12206515 w 12206515"/>
              <a:gd name="connsiteY2" fmla="*/ 4833257 h 4833257"/>
              <a:gd name="connsiteX3" fmla="*/ 0 w 12206515"/>
              <a:gd name="connsiteY3" fmla="*/ 4833257 h 4833257"/>
              <a:gd name="connsiteX4" fmla="*/ 0 w 12206515"/>
              <a:gd name="connsiteY4" fmla="*/ 0 h 4833257"/>
              <a:gd name="connsiteX0" fmla="*/ 29029 w 12235544"/>
              <a:gd name="connsiteY0" fmla="*/ 0 h 4833257"/>
              <a:gd name="connsiteX1" fmla="*/ 12235544 w 12235544"/>
              <a:gd name="connsiteY1" fmla="*/ 0 h 4833257"/>
              <a:gd name="connsiteX2" fmla="*/ 12235544 w 12235544"/>
              <a:gd name="connsiteY2" fmla="*/ 4833257 h 4833257"/>
              <a:gd name="connsiteX3" fmla="*/ 0 w 12235544"/>
              <a:gd name="connsiteY3" fmla="*/ 2307771 h 4833257"/>
              <a:gd name="connsiteX4" fmla="*/ 29029 w 12235544"/>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9957 w 12206515"/>
              <a:gd name="connsiteY3" fmla="*/ 3344635 h 4833257"/>
              <a:gd name="connsiteX4" fmla="*/ 0 w 12206515"/>
              <a:gd name="connsiteY4" fmla="*/ 0 h 4833257"/>
              <a:gd name="connsiteX0" fmla="*/ 0 w 12206515"/>
              <a:gd name="connsiteY0" fmla="*/ 0 h 4833257"/>
              <a:gd name="connsiteX1" fmla="*/ 12206515 w 12206515"/>
              <a:gd name="connsiteY1" fmla="*/ 0 h 4833257"/>
              <a:gd name="connsiteX2" fmla="*/ 12206515 w 12206515"/>
              <a:gd name="connsiteY2" fmla="*/ 4833257 h 4833257"/>
              <a:gd name="connsiteX3" fmla="*/ 13607 w 12206515"/>
              <a:gd name="connsiteY3" fmla="*/ 3347810 h 4833257"/>
              <a:gd name="connsiteX4" fmla="*/ 0 w 12206515"/>
              <a:gd name="connsiteY4" fmla="*/ 0 h 483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5" h="4833257">
                <a:moveTo>
                  <a:pt x="0" y="0"/>
                </a:moveTo>
                <a:lnTo>
                  <a:pt x="12206515" y="0"/>
                </a:lnTo>
                <a:lnTo>
                  <a:pt x="12206515" y="4833257"/>
                </a:lnTo>
                <a:cubicBezTo>
                  <a:pt x="8291287" y="3096078"/>
                  <a:pt x="3773715" y="2652031"/>
                  <a:pt x="13607" y="3347810"/>
                </a:cubicBezTo>
                <a:cubicBezTo>
                  <a:pt x="9071" y="2231873"/>
                  <a:pt x="4536" y="1115937"/>
                  <a:pt x="0" y="0"/>
                </a:cubicBezTo>
                <a:close/>
              </a:path>
            </a:pathLst>
          </a:custGeo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23" name="Freeform 22">
            <a:extLst>
              <a:ext uri="{FF2B5EF4-FFF2-40B4-BE49-F238E27FC236}">
                <a16:creationId xmlns:a16="http://schemas.microsoft.com/office/drawing/2014/main" id="{9F7AA505-2F32-B534-50A5-AF2B62B9AF28}"/>
              </a:ext>
            </a:extLst>
          </p:cNvPr>
          <p:cNvSpPr/>
          <p:nvPr/>
        </p:nvSpPr>
        <p:spPr>
          <a:xfrm>
            <a:off x="0" y="3032700"/>
            <a:ext cx="12206515" cy="3833223"/>
          </a:xfrm>
          <a:custGeom>
            <a:avLst/>
            <a:gdLst>
              <a:gd name="connsiteX0" fmla="*/ 12192000 w 12192000"/>
              <a:gd name="connsiteY0" fmla="*/ 1790573 h 4500879"/>
              <a:gd name="connsiteX1" fmla="*/ 12192000 w 12192000"/>
              <a:gd name="connsiteY1" fmla="*/ 4500880 h 4500879"/>
              <a:gd name="connsiteX2" fmla="*/ 0 w 12192000"/>
              <a:gd name="connsiteY2" fmla="*/ 4500880 h 4500879"/>
              <a:gd name="connsiteX3" fmla="*/ 0 w 12192000"/>
              <a:gd name="connsiteY3" fmla="*/ 304927 h 4500879"/>
              <a:gd name="connsiteX4" fmla="*/ 3616368 w 12192000"/>
              <a:gd name="connsiteY4" fmla="*/ 0 h 4500879"/>
              <a:gd name="connsiteX5" fmla="*/ 12192000 w 12192000"/>
              <a:gd name="connsiteY5" fmla="*/ 1790573 h 4500879"/>
              <a:gd name="connsiteX0" fmla="*/ 12192000 w 12192000"/>
              <a:gd name="connsiteY0" fmla="*/ 1790573 h 4500880"/>
              <a:gd name="connsiteX1" fmla="*/ 12192000 w 12192000"/>
              <a:gd name="connsiteY1" fmla="*/ 4500880 h 4500880"/>
              <a:gd name="connsiteX2" fmla="*/ 58057 w 12192000"/>
              <a:gd name="connsiteY2" fmla="*/ 3499394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192000"/>
              <a:gd name="connsiteY0" fmla="*/ 1790573 h 4500880"/>
              <a:gd name="connsiteX1" fmla="*/ 12192000 w 12192000"/>
              <a:gd name="connsiteY1" fmla="*/ 4500880 h 4500880"/>
              <a:gd name="connsiteX2" fmla="*/ 0 w 12192000"/>
              <a:gd name="connsiteY2" fmla="*/ 3833223 h 4500880"/>
              <a:gd name="connsiteX3" fmla="*/ 0 w 12192000"/>
              <a:gd name="connsiteY3" fmla="*/ 304927 h 4500880"/>
              <a:gd name="connsiteX4" fmla="*/ 3616368 w 12192000"/>
              <a:gd name="connsiteY4" fmla="*/ 0 h 4500880"/>
              <a:gd name="connsiteX5" fmla="*/ 12192000 w 12192000"/>
              <a:gd name="connsiteY5" fmla="*/ 1790573 h 4500880"/>
              <a:gd name="connsiteX0" fmla="*/ 12192000 w 12206515"/>
              <a:gd name="connsiteY0" fmla="*/ 1790573 h 3833223"/>
              <a:gd name="connsiteX1" fmla="*/ 12206515 w 12206515"/>
              <a:gd name="connsiteY1" fmla="*/ 3281680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 name="connsiteX0" fmla="*/ 12192000 w 12206515"/>
              <a:gd name="connsiteY0" fmla="*/ 1790573 h 3833223"/>
              <a:gd name="connsiteX1" fmla="*/ 12206515 w 12206515"/>
              <a:gd name="connsiteY1" fmla="*/ 3833222 h 3833223"/>
              <a:gd name="connsiteX2" fmla="*/ 0 w 12206515"/>
              <a:gd name="connsiteY2" fmla="*/ 3833223 h 3833223"/>
              <a:gd name="connsiteX3" fmla="*/ 0 w 12206515"/>
              <a:gd name="connsiteY3" fmla="*/ 304927 h 3833223"/>
              <a:gd name="connsiteX4" fmla="*/ 3616368 w 12206515"/>
              <a:gd name="connsiteY4" fmla="*/ 0 h 3833223"/>
              <a:gd name="connsiteX5" fmla="*/ 12192000 w 12206515"/>
              <a:gd name="connsiteY5" fmla="*/ 1790573 h 38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6515" h="3833223">
                <a:moveTo>
                  <a:pt x="12192000" y="1790573"/>
                </a:moveTo>
                <a:lnTo>
                  <a:pt x="12206515" y="3833222"/>
                </a:lnTo>
                <a:lnTo>
                  <a:pt x="0" y="3833223"/>
                </a:lnTo>
                <a:lnTo>
                  <a:pt x="0" y="304927"/>
                </a:lnTo>
                <a:cubicBezTo>
                  <a:pt x="1175558" y="104394"/>
                  <a:pt x="2383847" y="0"/>
                  <a:pt x="3616368" y="0"/>
                </a:cubicBezTo>
                <a:cubicBezTo>
                  <a:pt x="6666144" y="0"/>
                  <a:pt x="9566724" y="639064"/>
                  <a:pt x="12192000" y="1790573"/>
                </a:cubicBezTo>
                <a:close/>
              </a:path>
            </a:pathLst>
          </a:custGeom>
          <a:solidFill>
            <a:schemeClr val="accent3"/>
          </a:solidFill>
          <a:ln w="1268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8D201BD-7B93-7C4B-DAA9-7DDD02E727F6}"/>
              </a:ext>
            </a:extLst>
          </p:cNvPr>
          <p:cNvSpPr/>
          <p:nvPr/>
        </p:nvSpPr>
        <p:spPr>
          <a:xfrm>
            <a:off x="0" y="3197800"/>
            <a:ext cx="12192000" cy="1861438"/>
          </a:xfrm>
          <a:custGeom>
            <a:avLst/>
            <a:gdLst>
              <a:gd name="connsiteX0" fmla="*/ 11876734 w 12192000"/>
              <a:gd name="connsiteY0" fmla="*/ 1669415 h 1861438"/>
              <a:gd name="connsiteX1" fmla="*/ 7893464 w 12192000"/>
              <a:gd name="connsiteY1" fmla="*/ 431673 h 1861438"/>
              <a:gd name="connsiteX2" fmla="*/ 3616368 w 12192000"/>
              <a:gd name="connsiteY2" fmla="*/ 0 h 1861438"/>
              <a:gd name="connsiteX3" fmla="*/ 0 w 12192000"/>
              <a:gd name="connsiteY3" fmla="*/ 307340 h 1861438"/>
              <a:gd name="connsiteX4" fmla="*/ 0 w 12192000"/>
              <a:gd name="connsiteY4" fmla="*/ 358775 h 1861438"/>
              <a:gd name="connsiteX5" fmla="*/ 3616368 w 12192000"/>
              <a:gd name="connsiteY5" fmla="*/ 50800 h 1861438"/>
              <a:gd name="connsiteX6" fmla="*/ 7883315 w 12192000"/>
              <a:gd name="connsiteY6" fmla="*/ 481330 h 1861438"/>
              <a:gd name="connsiteX7" fmla="*/ 11856942 w 12192000"/>
              <a:gd name="connsiteY7" fmla="*/ 1716151 h 1861438"/>
              <a:gd name="connsiteX8" fmla="*/ 12192000 w 12192000"/>
              <a:gd name="connsiteY8" fmla="*/ 1861439 h 1861438"/>
              <a:gd name="connsiteX9" fmla="*/ 12192000 w 12192000"/>
              <a:gd name="connsiteY9" fmla="*/ 1806067 h 1861438"/>
              <a:gd name="connsiteX10" fmla="*/ 11876734 w 12192000"/>
              <a:gd name="connsiteY10" fmla="*/ 1669415 h 186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861438">
                <a:moveTo>
                  <a:pt x="11876734" y="1669415"/>
                </a:moveTo>
                <a:cubicBezTo>
                  <a:pt x="10596130" y="1127125"/>
                  <a:pt x="9256025" y="710692"/>
                  <a:pt x="7893464" y="431673"/>
                </a:cubicBezTo>
                <a:cubicBezTo>
                  <a:pt x="6495380" y="145288"/>
                  <a:pt x="5056318" y="0"/>
                  <a:pt x="3616368" y="0"/>
                </a:cubicBezTo>
                <a:cubicBezTo>
                  <a:pt x="2402243" y="0"/>
                  <a:pt x="1188879" y="103251"/>
                  <a:pt x="0" y="307340"/>
                </a:cubicBezTo>
                <a:lnTo>
                  <a:pt x="0" y="358775"/>
                </a:lnTo>
                <a:cubicBezTo>
                  <a:pt x="1188752" y="154305"/>
                  <a:pt x="2402243" y="50800"/>
                  <a:pt x="3616368" y="50800"/>
                </a:cubicBezTo>
                <a:cubicBezTo>
                  <a:pt x="5052893" y="50800"/>
                  <a:pt x="6488529" y="195707"/>
                  <a:pt x="7883315" y="481330"/>
                </a:cubicBezTo>
                <a:cubicBezTo>
                  <a:pt x="9242577" y="759841"/>
                  <a:pt x="10579510" y="1175258"/>
                  <a:pt x="11856942" y="1716151"/>
                </a:cubicBezTo>
                <a:cubicBezTo>
                  <a:pt x="11968966" y="1763522"/>
                  <a:pt x="12080610" y="1812036"/>
                  <a:pt x="12192000" y="1861439"/>
                </a:cubicBezTo>
                <a:lnTo>
                  <a:pt x="12192000" y="1806067"/>
                </a:lnTo>
                <a:cubicBezTo>
                  <a:pt x="12087207" y="1759585"/>
                  <a:pt x="11982161" y="1713992"/>
                  <a:pt x="11876734" y="1669415"/>
                </a:cubicBezTo>
                <a:close/>
              </a:path>
            </a:pathLst>
          </a:custGeom>
          <a:solidFill>
            <a:srgbClr val="F37923"/>
          </a:solidFill>
          <a:ln w="12687" cap="flat">
            <a:noFill/>
            <a:prstDash val="solid"/>
            <a:miter/>
          </a:ln>
        </p:spPr>
        <p:txBody>
          <a:bodyPr rtlCol="0" anchor="ctr"/>
          <a:lstStyle/>
          <a:p>
            <a:endParaRPr lang="en-US"/>
          </a:p>
        </p:txBody>
      </p:sp>
      <p:sp>
        <p:nvSpPr>
          <p:cNvPr id="22" name="Subtitle 2">
            <a:extLst>
              <a:ext uri="{FF2B5EF4-FFF2-40B4-BE49-F238E27FC236}">
                <a16:creationId xmlns:a16="http://schemas.microsoft.com/office/drawing/2014/main" id="{7AED9D7A-7122-F41E-26C8-C7038FDEEDEA}"/>
              </a:ext>
            </a:extLst>
          </p:cNvPr>
          <p:cNvSpPr>
            <a:spLocks noGrp="1"/>
          </p:cNvSpPr>
          <p:nvPr>
            <p:ph type="subTitle" idx="1"/>
          </p:nvPr>
        </p:nvSpPr>
        <p:spPr>
          <a:xfrm>
            <a:off x="880532" y="5655884"/>
            <a:ext cx="8565573" cy="517065"/>
          </a:xfrm>
          <a:noFill/>
        </p:spPr>
        <p:txBody>
          <a:bodyPr wrap="square" lIns="274320" tIns="91440" rIns="274320" bIns="91440" anchor="ctr" anchorCtr="0">
            <a:sp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A close-up of a logo&#10;&#10;Description automatically generated">
            <a:extLst>
              <a:ext uri="{FF2B5EF4-FFF2-40B4-BE49-F238E27FC236}">
                <a16:creationId xmlns:a16="http://schemas.microsoft.com/office/drawing/2014/main" id="{FCAE43AA-5E2C-6BC3-12DF-8155CBFE90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 t="1" r="-4400" b="625"/>
          <a:stretch/>
        </p:blipFill>
        <p:spPr>
          <a:xfrm>
            <a:off x="9744620" y="5807087"/>
            <a:ext cx="2243371" cy="736356"/>
          </a:xfrm>
          <a:prstGeom prst="rect">
            <a:avLst/>
          </a:prstGeom>
        </p:spPr>
      </p:pic>
      <p:sp>
        <p:nvSpPr>
          <p:cNvPr id="2" name="Title 1">
            <a:extLst>
              <a:ext uri="{FF2B5EF4-FFF2-40B4-BE49-F238E27FC236}">
                <a16:creationId xmlns:a16="http://schemas.microsoft.com/office/drawing/2014/main" id="{0AF1864F-D120-9A0A-7F06-A2DB3D433A5F}"/>
              </a:ext>
            </a:extLst>
          </p:cNvPr>
          <p:cNvSpPr>
            <a:spLocks noGrp="1"/>
          </p:cNvSpPr>
          <p:nvPr>
            <p:ph type="ctrTitle" hasCustomPrompt="1"/>
          </p:nvPr>
        </p:nvSpPr>
        <p:spPr>
          <a:xfrm>
            <a:off x="880534" y="3033103"/>
            <a:ext cx="8553922" cy="2622779"/>
          </a:xfrm>
          <a:noFill/>
          <a:ln>
            <a:noFill/>
          </a:ln>
        </p:spPr>
        <p:txBody>
          <a:bodyPr wrap="square" lIns="274320" tIns="91440" rIns="274320" bIns="91440" anchor="b" anchorCtr="0">
            <a:noAutofit/>
          </a:bodyPr>
          <a:lstStyle>
            <a:lvl1pPr algn="l">
              <a:defRPr sz="6000" b="1" i="0" cap="all" baseline="0">
                <a:ln w="9525">
                  <a:solidFill>
                    <a:schemeClr val="bg1"/>
                  </a:solidFill>
                </a:ln>
                <a:solidFill>
                  <a:schemeClr val="bg1"/>
                </a:solidFill>
                <a:latin typeface="Arial Narrow" panose="020B0606020202030204" pitchFamily="34" charset="0"/>
                <a:ea typeface="Arial Narrow" panose="020B0606020202030204" pitchFamily="34" charset="0"/>
                <a:cs typeface="Arial Narrow" panose="020B0606020202030204" pitchFamily="34" charset="0"/>
              </a:defRPr>
            </a:lvl1pPr>
          </a:lstStyle>
          <a:p>
            <a:r>
              <a:rPr lang="en-US"/>
              <a:t>Your Presentation </a:t>
            </a:r>
            <a:br>
              <a:rPr lang="en-US"/>
            </a:br>
            <a:r>
              <a:rPr lang="en-US"/>
              <a:t>Title example</a:t>
            </a:r>
          </a:p>
        </p:txBody>
      </p:sp>
    </p:spTree>
    <p:extLst>
      <p:ext uri="{BB962C8B-B14F-4D97-AF65-F5344CB8AC3E}">
        <p14:creationId xmlns:p14="http://schemas.microsoft.com/office/powerpoint/2010/main" val="29171919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6_Section Header">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DDC084D4-AC78-2497-A092-F6223CC3D9CB}"/>
              </a:ext>
            </a:extLst>
          </p:cNvPr>
          <p:cNvSpPr/>
          <p:nvPr/>
        </p:nvSpPr>
        <p:spPr>
          <a:xfrm>
            <a:off x="-59" y="-25351"/>
            <a:ext cx="9442393" cy="6908799"/>
          </a:xfrm>
          <a:custGeom>
            <a:avLst/>
            <a:gdLst>
              <a:gd name="connsiteX0" fmla="*/ 9442393 w 9442393"/>
              <a:gd name="connsiteY0" fmla="*/ 103758 h 6908799"/>
              <a:gd name="connsiteX1" fmla="*/ 9357770 w 9442393"/>
              <a:gd name="connsiteY1" fmla="*/ 1218946 h 6908799"/>
              <a:gd name="connsiteX2" fmla="*/ 9350160 w 9442393"/>
              <a:gd name="connsiteY2" fmla="*/ 1266317 h 6908799"/>
              <a:gd name="connsiteX3" fmla="*/ 9310068 w 9442393"/>
              <a:gd name="connsiteY3" fmla="*/ 1494027 h 6908799"/>
              <a:gd name="connsiteX4" fmla="*/ 9309690 w 9442393"/>
              <a:gd name="connsiteY4" fmla="*/ 1496057 h 6908799"/>
              <a:gd name="connsiteX5" fmla="*/ 9294463 w 9442393"/>
              <a:gd name="connsiteY5" fmla="*/ 1572639 h 6908799"/>
              <a:gd name="connsiteX6" fmla="*/ 9281650 w 9442393"/>
              <a:gd name="connsiteY6" fmla="*/ 1633854 h 6908799"/>
              <a:gd name="connsiteX7" fmla="*/ 9275687 w 9442393"/>
              <a:gd name="connsiteY7" fmla="*/ 1661412 h 6908799"/>
              <a:gd name="connsiteX8" fmla="*/ 9264016 w 9442393"/>
              <a:gd name="connsiteY8" fmla="*/ 1714116 h 6908799"/>
              <a:gd name="connsiteX9" fmla="*/ 9256784 w 9442393"/>
              <a:gd name="connsiteY9" fmla="*/ 1745741 h 6908799"/>
              <a:gd name="connsiteX10" fmla="*/ 9255895 w 9442393"/>
              <a:gd name="connsiteY10" fmla="*/ 1749676 h 6908799"/>
              <a:gd name="connsiteX11" fmla="*/ 9241687 w 9442393"/>
              <a:gd name="connsiteY11" fmla="*/ 1810255 h 6908799"/>
              <a:gd name="connsiteX12" fmla="*/ 9240926 w 9442393"/>
              <a:gd name="connsiteY12" fmla="*/ 1813176 h 6908799"/>
              <a:gd name="connsiteX13" fmla="*/ 9222022 w 9442393"/>
              <a:gd name="connsiteY13" fmla="*/ 1890393 h 6908799"/>
              <a:gd name="connsiteX14" fmla="*/ 9201852 w 9442393"/>
              <a:gd name="connsiteY14" fmla="*/ 1968624 h 6908799"/>
              <a:gd name="connsiteX15" fmla="*/ 9201852 w 9442393"/>
              <a:gd name="connsiteY15" fmla="*/ 1968878 h 6908799"/>
              <a:gd name="connsiteX16" fmla="*/ 9182438 w 9442393"/>
              <a:gd name="connsiteY16" fmla="*/ 2040635 h 6908799"/>
              <a:gd name="connsiteX17" fmla="*/ 9178254 w 9442393"/>
              <a:gd name="connsiteY17" fmla="*/ 2055747 h 6908799"/>
              <a:gd name="connsiteX18" fmla="*/ 9159350 w 9442393"/>
              <a:gd name="connsiteY18" fmla="*/ 2122931 h 6908799"/>
              <a:gd name="connsiteX19" fmla="*/ 9158588 w 9442393"/>
              <a:gd name="connsiteY19" fmla="*/ 2125597 h 6908799"/>
              <a:gd name="connsiteX20" fmla="*/ 9141082 w 9442393"/>
              <a:gd name="connsiteY20" fmla="*/ 2185287 h 6908799"/>
              <a:gd name="connsiteX21" fmla="*/ 9136260 w 9442393"/>
              <a:gd name="connsiteY21" fmla="*/ 2201416 h 6908799"/>
              <a:gd name="connsiteX22" fmla="*/ 9115074 w 9442393"/>
              <a:gd name="connsiteY22" fmla="*/ 2271012 h 6908799"/>
              <a:gd name="connsiteX23" fmla="*/ 9112791 w 9442393"/>
              <a:gd name="connsiteY23" fmla="*/ 2278252 h 6908799"/>
              <a:gd name="connsiteX24" fmla="*/ 9089827 w 9442393"/>
              <a:gd name="connsiteY24" fmla="*/ 2350641 h 6908799"/>
              <a:gd name="connsiteX25" fmla="*/ 9087287 w 9442393"/>
              <a:gd name="connsiteY25" fmla="*/ 2358262 h 6908799"/>
              <a:gd name="connsiteX26" fmla="*/ 9063311 w 9442393"/>
              <a:gd name="connsiteY26" fmla="*/ 2430906 h 6908799"/>
              <a:gd name="connsiteX27" fmla="*/ 9037302 w 9442393"/>
              <a:gd name="connsiteY27" fmla="*/ 2506724 h 6908799"/>
              <a:gd name="connsiteX28" fmla="*/ 9015735 w 9442393"/>
              <a:gd name="connsiteY28" fmla="*/ 2567812 h 6908799"/>
              <a:gd name="connsiteX29" fmla="*/ 9015354 w 9442393"/>
              <a:gd name="connsiteY29" fmla="*/ 2568699 h 6908799"/>
              <a:gd name="connsiteX30" fmla="*/ 9006728 w 9442393"/>
              <a:gd name="connsiteY30" fmla="*/ 2592831 h 6908799"/>
              <a:gd name="connsiteX31" fmla="*/ 8983005 w 9442393"/>
              <a:gd name="connsiteY31" fmla="*/ 2657090 h 6908799"/>
              <a:gd name="connsiteX32" fmla="*/ 8958010 w 9442393"/>
              <a:gd name="connsiteY32" fmla="*/ 2723006 h 6908799"/>
              <a:gd name="connsiteX33" fmla="*/ 8953571 w 9442393"/>
              <a:gd name="connsiteY33" fmla="*/ 2734689 h 6908799"/>
              <a:gd name="connsiteX34" fmla="*/ 8925531 w 9442393"/>
              <a:gd name="connsiteY34" fmla="*/ 2805937 h 6908799"/>
              <a:gd name="connsiteX35" fmla="*/ 8904218 w 9442393"/>
              <a:gd name="connsiteY35" fmla="*/ 2858641 h 6908799"/>
              <a:gd name="connsiteX36" fmla="*/ 8892039 w 9442393"/>
              <a:gd name="connsiteY36" fmla="*/ 2888360 h 6908799"/>
              <a:gd name="connsiteX37" fmla="*/ 8870218 w 9442393"/>
              <a:gd name="connsiteY37" fmla="*/ 2940682 h 6908799"/>
              <a:gd name="connsiteX38" fmla="*/ 8833428 w 9442393"/>
              <a:gd name="connsiteY38" fmla="*/ 3026280 h 6908799"/>
              <a:gd name="connsiteX39" fmla="*/ 8799171 w 9442393"/>
              <a:gd name="connsiteY39" fmla="*/ 3103116 h 6908799"/>
              <a:gd name="connsiteX40" fmla="*/ 8749948 w 9442393"/>
              <a:gd name="connsiteY40" fmla="*/ 3209671 h 6908799"/>
              <a:gd name="connsiteX41" fmla="*/ 8730028 w 9442393"/>
              <a:gd name="connsiteY41" fmla="*/ 3251705 h 6908799"/>
              <a:gd name="connsiteX42" fmla="*/ 8710998 w 9442393"/>
              <a:gd name="connsiteY42" fmla="*/ 3291077 h 6908799"/>
              <a:gd name="connsiteX43" fmla="*/ 8692857 w 9442393"/>
              <a:gd name="connsiteY43" fmla="*/ 3328287 h 6908799"/>
              <a:gd name="connsiteX44" fmla="*/ 8677126 w 9442393"/>
              <a:gd name="connsiteY44" fmla="*/ 3359782 h 6908799"/>
              <a:gd name="connsiteX45" fmla="*/ 8654416 w 9442393"/>
              <a:gd name="connsiteY45" fmla="*/ 3404741 h 6908799"/>
              <a:gd name="connsiteX46" fmla="*/ 8636906 w 9442393"/>
              <a:gd name="connsiteY46" fmla="*/ 3439030 h 6908799"/>
              <a:gd name="connsiteX47" fmla="*/ 8611409 w 9442393"/>
              <a:gd name="connsiteY47" fmla="*/ 3488054 h 6908799"/>
              <a:gd name="connsiteX48" fmla="*/ 8602653 w 9442393"/>
              <a:gd name="connsiteY48" fmla="*/ 3504815 h 6908799"/>
              <a:gd name="connsiteX49" fmla="*/ 8568907 w 9442393"/>
              <a:gd name="connsiteY49" fmla="*/ 3567810 h 6908799"/>
              <a:gd name="connsiteX50" fmla="*/ 8541632 w 9442393"/>
              <a:gd name="connsiteY50" fmla="*/ 3617720 h 6908799"/>
              <a:gd name="connsiteX51" fmla="*/ 8516004 w 9442393"/>
              <a:gd name="connsiteY51" fmla="*/ 3664074 h 6908799"/>
              <a:gd name="connsiteX52" fmla="*/ 8421485 w 9442393"/>
              <a:gd name="connsiteY52" fmla="*/ 3827524 h 6908799"/>
              <a:gd name="connsiteX53" fmla="*/ 8391800 w 9442393"/>
              <a:gd name="connsiteY53" fmla="*/ 3877180 h 6908799"/>
              <a:gd name="connsiteX54" fmla="*/ 8376196 w 9442393"/>
              <a:gd name="connsiteY54" fmla="*/ 3902707 h 6908799"/>
              <a:gd name="connsiteX55" fmla="*/ 8347269 w 9442393"/>
              <a:gd name="connsiteY55" fmla="*/ 3949700 h 6908799"/>
              <a:gd name="connsiteX56" fmla="*/ 8335595 w 9442393"/>
              <a:gd name="connsiteY56" fmla="*/ 3968241 h 6908799"/>
              <a:gd name="connsiteX57" fmla="*/ 8297535 w 9442393"/>
              <a:gd name="connsiteY57" fmla="*/ 4028566 h 6908799"/>
              <a:gd name="connsiteX58" fmla="*/ 8292970 w 9442393"/>
              <a:gd name="connsiteY58" fmla="*/ 4035803 h 6908799"/>
              <a:gd name="connsiteX59" fmla="*/ 8252881 w 9442393"/>
              <a:gd name="connsiteY59" fmla="*/ 4097527 h 6908799"/>
              <a:gd name="connsiteX60" fmla="*/ 8239559 w 9442393"/>
              <a:gd name="connsiteY60" fmla="*/ 4117721 h 6908799"/>
              <a:gd name="connsiteX61" fmla="*/ 8213931 w 9442393"/>
              <a:gd name="connsiteY61" fmla="*/ 4156199 h 6908799"/>
              <a:gd name="connsiteX62" fmla="*/ 8193377 w 9442393"/>
              <a:gd name="connsiteY62" fmla="*/ 4186808 h 6908799"/>
              <a:gd name="connsiteX63" fmla="*/ 8157857 w 9442393"/>
              <a:gd name="connsiteY63" fmla="*/ 4238749 h 6908799"/>
              <a:gd name="connsiteX64" fmla="*/ 8036824 w 9442393"/>
              <a:gd name="connsiteY64" fmla="*/ 4408931 h 6908799"/>
              <a:gd name="connsiteX65" fmla="*/ 7995973 w 9442393"/>
              <a:gd name="connsiteY65" fmla="*/ 4464301 h 6908799"/>
              <a:gd name="connsiteX66" fmla="*/ 7944972 w 9442393"/>
              <a:gd name="connsiteY66" fmla="*/ 4531866 h 6908799"/>
              <a:gd name="connsiteX67" fmla="*/ 7898663 w 9442393"/>
              <a:gd name="connsiteY67" fmla="*/ 4591683 h 6908799"/>
              <a:gd name="connsiteX68" fmla="*/ 7880268 w 9442393"/>
              <a:gd name="connsiteY68" fmla="*/ 4615052 h 6908799"/>
              <a:gd name="connsiteX69" fmla="*/ 7838274 w 9442393"/>
              <a:gd name="connsiteY69" fmla="*/ 4667883 h 6908799"/>
              <a:gd name="connsiteX70" fmla="*/ 7830791 w 9442393"/>
              <a:gd name="connsiteY70" fmla="*/ 4677153 h 6908799"/>
              <a:gd name="connsiteX71" fmla="*/ 7790953 w 9442393"/>
              <a:gd name="connsiteY71" fmla="*/ 4726177 h 6908799"/>
              <a:gd name="connsiteX72" fmla="*/ 7770910 w 9442393"/>
              <a:gd name="connsiteY72" fmla="*/ 4750433 h 6908799"/>
              <a:gd name="connsiteX73" fmla="*/ 7742110 w 9442393"/>
              <a:gd name="connsiteY73" fmla="*/ 4784976 h 6908799"/>
              <a:gd name="connsiteX74" fmla="*/ 7711660 w 9442393"/>
              <a:gd name="connsiteY74" fmla="*/ 4821172 h 6908799"/>
              <a:gd name="connsiteX75" fmla="*/ 7701640 w 9442393"/>
              <a:gd name="connsiteY75" fmla="*/ 4832728 h 6908799"/>
              <a:gd name="connsiteX76" fmla="*/ 7659519 w 9442393"/>
              <a:gd name="connsiteY76" fmla="*/ 4881879 h 6908799"/>
              <a:gd name="connsiteX77" fmla="*/ 7598622 w 9442393"/>
              <a:gd name="connsiteY77" fmla="*/ 4951093 h 6908799"/>
              <a:gd name="connsiteX78" fmla="*/ 7501062 w 9442393"/>
              <a:gd name="connsiteY78" fmla="*/ 5058535 h 6908799"/>
              <a:gd name="connsiteX79" fmla="*/ 7456150 w 9442393"/>
              <a:gd name="connsiteY79" fmla="*/ 5106541 h 6908799"/>
              <a:gd name="connsiteX80" fmla="*/ 7444225 w 9442393"/>
              <a:gd name="connsiteY80" fmla="*/ 5119241 h 6908799"/>
              <a:gd name="connsiteX81" fmla="*/ 7396269 w 9442393"/>
              <a:gd name="connsiteY81" fmla="*/ 5169278 h 6908799"/>
              <a:gd name="connsiteX82" fmla="*/ 7392081 w 9442393"/>
              <a:gd name="connsiteY82" fmla="*/ 5173725 h 6908799"/>
              <a:gd name="connsiteX83" fmla="*/ 7338543 w 9442393"/>
              <a:gd name="connsiteY83" fmla="*/ 5228335 h 6908799"/>
              <a:gd name="connsiteX84" fmla="*/ 7288304 w 9442393"/>
              <a:gd name="connsiteY84" fmla="*/ 5278754 h 6908799"/>
              <a:gd name="connsiteX85" fmla="*/ 7274220 w 9442393"/>
              <a:gd name="connsiteY85" fmla="*/ 5292725 h 6908799"/>
              <a:gd name="connsiteX86" fmla="*/ 7232353 w 9442393"/>
              <a:gd name="connsiteY86" fmla="*/ 5333616 h 6908799"/>
              <a:gd name="connsiteX87" fmla="*/ 7218654 w 9442393"/>
              <a:gd name="connsiteY87" fmla="*/ 5346952 h 6908799"/>
              <a:gd name="connsiteX88" fmla="*/ 7170697 w 9442393"/>
              <a:gd name="connsiteY88" fmla="*/ 5392927 h 6908799"/>
              <a:gd name="connsiteX89" fmla="*/ 7016300 w 9442393"/>
              <a:gd name="connsiteY89" fmla="*/ 5535294 h 6908799"/>
              <a:gd name="connsiteX90" fmla="*/ 6938782 w 9442393"/>
              <a:gd name="connsiteY90" fmla="*/ 5603745 h 6908799"/>
              <a:gd name="connsiteX91" fmla="*/ 6879409 w 9442393"/>
              <a:gd name="connsiteY91" fmla="*/ 5654927 h 6908799"/>
              <a:gd name="connsiteX92" fmla="*/ 6827138 w 9442393"/>
              <a:gd name="connsiteY92" fmla="*/ 5698995 h 6908799"/>
              <a:gd name="connsiteX93" fmla="*/ 6814451 w 9442393"/>
              <a:gd name="connsiteY93" fmla="*/ 5709664 h 6908799"/>
              <a:gd name="connsiteX94" fmla="*/ 6765860 w 9442393"/>
              <a:gd name="connsiteY94" fmla="*/ 5749795 h 6908799"/>
              <a:gd name="connsiteX95" fmla="*/ 6759012 w 9442393"/>
              <a:gd name="connsiteY95" fmla="*/ 5755386 h 6908799"/>
              <a:gd name="connsiteX96" fmla="*/ 6577082 w 9442393"/>
              <a:gd name="connsiteY96" fmla="*/ 5899150 h 6908799"/>
              <a:gd name="connsiteX97" fmla="*/ 6538768 w 9442393"/>
              <a:gd name="connsiteY97" fmla="*/ 5928231 h 6908799"/>
              <a:gd name="connsiteX98" fmla="*/ 4773781 w 9442393"/>
              <a:gd name="connsiteY98" fmla="*/ 6908800 h 6908799"/>
              <a:gd name="connsiteX99" fmla="*/ 0 w 9442393"/>
              <a:gd name="connsiteY99" fmla="*/ 6908800 h 6908799"/>
              <a:gd name="connsiteX100" fmla="*/ 0 w 9442393"/>
              <a:gd name="connsiteY100" fmla="*/ 0 h 6908799"/>
              <a:gd name="connsiteX101" fmla="*/ 9441631 w 9442393"/>
              <a:gd name="connsiteY101" fmla="*/ 0 h 6908799"/>
              <a:gd name="connsiteX102" fmla="*/ 9442393 w 9442393"/>
              <a:gd name="connsiteY102" fmla="*/ 103758 h 69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442393" h="6908799">
                <a:moveTo>
                  <a:pt x="9442393" y="103758"/>
                </a:moveTo>
                <a:cubicBezTo>
                  <a:pt x="9442393" y="482978"/>
                  <a:pt x="9413467" y="855343"/>
                  <a:pt x="9357770" y="1218946"/>
                </a:cubicBezTo>
                <a:cubicBezTo>
                  <a:pt x="9355234" y="1234691"/>
                  <a:pt x="9352824" y="1250442"/>
                  <a:pt x="9350160" y="1266317"/>
                </a:cubicBezTo>
                <a:cubicBezTo>
                  <a:pt x="9338105" y="1342641"/>
                  <a:pt x="9324660" y="1418462"/>
                  <a:pt x="9310068" y="1494027"/>
                </a:cubicBezTo>
                <a:cubicBezTo>
                  <a:pt x="9309941" y="1494662"/>
                  <a:pt x="9309814" y="1495425"/>
                  <a:pt x="9309690" y="1496057"/>
                </a:cubicBezTo>
                <a:cubicBezTo>
                  <a:pt x="9304740" y="1521585"/>
                  <a:pt x="9299667" y="1547239"/>
                  <a:pt x="9294463" y="1572639"/>
                </a:cubicBezTo>
                <a:cubicBezTo>
                  <a:pt x="9290276" y="1593087"/>
                  <a:pt x="9285964" y="1613532"/>
                  <a:pt x="9281650" y="1633854"/>
                </a:cubicBezTo>
                <a:cubicBezTo>
                  <a:pt x="9279748" y="1642997"/>
                  <a:pt x="9277719" y="1652141"/>
                  <a:pt x="9275687" y="1661412"/>
                </a:cubicBezTo>
                <a:cubicBezTo>
                  <a:pt x="9271881" y="1679067"/>
                  <a:pt x="9267950" y="1696591"/>
                  <a:pt x="9264016" y="1714116"/>
                </a:cubicBezTo>
                <a:cubicBezTo>
                  <a:pt x="9261731" y="1724658"/>
                  <a:pt x="9259321" y="1735200"/>
                  <a:pt x="9256784" y="1745741"/>
                </a:cubicBezTo>
                <a:cubicBezTo>
                  <a:pt x="9256530" y="1747137"/>
                  <a:pt x="9256276" y="1748408"/>
                  <a:pt x="9255895" y="1749676"/>
                </a:cubicBezTo>
                <a:cubicBezTo>
                  <a:pt x="9251330" y="1769870"/>
                  <a:pt x="9246507" y="1790061"/>
                  <a:pt x="9241687" y="1810255"/>
                </a:cubicBezTo>
                <a:cubicBezTo>
                  <a:pt x="9241434" y="1811272"/>
                  <a:pt x="9241180" y="1812162"/>
                  <a:pt x="9240926" y="1813176"/>
                </a:cubicBezTo>
                <a:cubicBezTo>
                  <a:pt x="9234836" y="1838957"/>
                  <a:pt x="9228493" y="1864739"/>
                  <a:pt x="9222022" y="1890393"/>
                </a:cubicBezTo>
                <a:cubicBezTo>
                  <a:pt x="9215425" y="1916556"/>
                  <a:pt x="9208701" y="1942591"/>
                  <a:pt x="9201852" y="1968624"/>
                </a:cubicBezTo>
                <a:lnTo>
                  <a:pt x="9201852" y="1968878"/>
                </a:lnTo>
                <a:cubicBezTo>
                  <a:pt x="9195509" y="1992883"/>
                  <a:pt x="9189035" y="2016757"/>
                  <a:pt x="9182438" y="2040635"/>
                </a:cubicBezTo>
                <a:cubicBezTo>
                  <a:pt x="9181044" y="2045714"/>
                  <a:pt x="9179650" y="2050665"/>
                  <a:pt x="9178254" y="2055747"/>
                </a:cubicBezTo>
                <a:cubicBezTo>
                  <a:pt x="9172037" y="2078226"/>
                  <a:pt x="9165821" y="2100579"/>
                  <a:pt x="9159350" y="2122931"/>
                </a:cubicBezTo>
                <a:cubicBezTo>
                  <a:pt x="9159096" y="2123821"/>
                  <a:pt x="9158842" y="2124707"/>
                  <a:pt x="9158588" y="2125597"/>
                </a:cubicBezTo>
                <a:cubicBezTo>
                  <a:pt x="9152880" y="2145537"/>
                  <a:pt x="9147045" y="2165474"/>
                  <a:pt x="9141082" y="2185287"/>
                </a:cubicBezTo>
                <a:cubicBezTo>
                  <a:pt x="9139558" y="2190620"/>
                  <a:pt x="9137910" y="2196083"/>
                  <a:pt x="9136260" y="2201416"/>
                </a:cubicBezTo>
                <a:cubicBezTo>
                  <a:pt x="9129281" y="2224658"/>
                  <a:pt x="9122176" y="2247900"/>
                  <a:pt x="9115074" y="2271012"/>
                </a:cubicBezTo>
                <a:lnTo>
                  <a:pt x="9112791" y="2278252"/>
                </a:lnTo>
                <a:cubicBezTo>
                  <a:pt x="9105305" y="2302507"/>
                  <a:pt x="9097564" y="2326512"/>
                  <a:pt x="9089827" y="2350641"/>
                </a:cubicBezTo>
                <a:cubicBezTo>
                  <a:pt x="9088938" y="2353180"/>
                  <a:pt x="9088176" y="2355720"/>
                  <a:pt x="9087287" y="2358262"/>
                </a:cubicBezTo>
                <a:cubicBezTo>
                  <a:pt x="9079423" y="2382518"/>
                  <a:pt x="9071429" y="2406774"/>
                  <a:pt x="9063311" y="2430906"/>
                </a:cubicBezTo>
                <a:cubicBezTo>
                  <a:pt x="9054811" y="2456306"/>
                  <a:pt x="9046185" y="2481579"/>
                  <a:pt x="9037302" y="2506724"/>
                </a:cubicBezTo>
                <a:cubicBezTo>
                  <a:pt x="9030197" y="2527170"/>
                  <a:pt x="9023094" y="2547491"/>
                  <a:pt x="9015735" y="2567812"/>
                </a:cubicBezTo>
                <a:cubicBezTo>
                  <a:pt x="9015608" y="2568066"/>
                  <a:pt x="9015481" y="2568321"/>
                  <a:pt x="9015354" y="2568699"/>
                </a:cubicBezTo>
                <a:cubicBezTo>
                  <a:pt x="9012563" y="2576702"/>
                  <a:pt x="9009646" y="2584828"/>
                  <a:pt x="9006728" y="2592831"/>
                </a:cubicBezTo>
                <a:cubicBezTo>
                  <a:pt x="8998988" y="2614293"/>
                  <a:pt x="8990997" y="2635755"/>
                  <a:pt x="8983005" y="2657090"/>
                </a:cubicBezTo>
                <a:cubicBezTo>
                  <a:pt x="8974757" y="2679191"/>
                  <a:pt x="8966512" y="2701035"/>
                  <a:pt x="8958010" y="2723006"/>
                </a:cubicBezTo>
                <a:cubicBezTo>
                  <a:pt x="8956489" y="2726940"/>
                  <a:pt x="8955092" y="2730751"/>
                  <a:pt x="8953571" y="2734689"/>
                </a:cubicBezTo>
                <a:cubicBezTo>
                  <a:pt x="8944310" y="2758436"/>
                  <a:pt x="8935046" y="2782314"/>
                  <a:pt x="8925531" y="2805937"/>
                </a:cubicBezTo>
                <a:cubicBezTo>
                  <a:pt x="8918555" y="2823589"/>
                  <a:pt x="8911450" y="2841116"/>
                  <a:pt x="8904218" y="2858641"/>
                </a:cubicBezTo>
                <a:cubicBezTo>
                  <a:pt x="8900157" y="2868547"/>
                  <a:pt x="8896100" y="2878454"/>
                  <a:pt x="8892039" y="2888360"/>
                </a:cubicBezTo>
                <a:cubicBezTo>
                  <a:pt x="8884807" y="2905757"/>
                  <a:pt x="8877577" y="2923285"/>
                  <a:pt x="8870218" y="2940682"/>
                </a:cubicBezTo>
                <a:cubicBezTo>
                  <a:pt x="8858166" y="2969257"/>
                  <a:pt x="8845860" y="2997832"/>
                  <a:pt x="8833428" y="3026280"/>
                </a:cubicBezTo>
                <a:cubicBezTo>
                  <a:pt x="8822135" y="3051935"/>
                  <a:pt x="8810718" y="3077589"/>
                  <a:pt x="8799171" y="3103116"/>
                </a:cubicBezTo>
                <a:cubicBezTo>
                  <a:pt x="8783058" y="3138804"/>
                  <a:pt x="8766695" y="3174361"/>
                  <a:pt x="8749948" y="3209671"/>
                </a:cubicBezTo>
                <a:cubicBezTo>
                  <a:pt x="8743477" y="3223766"/>
                  <a:pt x="8736753" y="3237737"/>
                  <a:pt x="8730028" y="3251705"/>
                </a:cubicBezTo>
                <a:cubicBezTo>
                  <a:pt x="8723812" y="3264914"/>
                  <a:pt x="8717469" y="3277995"/>
                  <a:pt x="8710998" y="3291077"/>
                </a:cubicBezTo>
                <a:cubicBezTo>
                  <a:pt x="8705036" y="3303522"/>
                  <a:pt x="8698946" y="3315968"/>
                  <a:pt x="8692857" y="3328287"/>
                </a:cubicBezTo>
                <a:cubicBezTo>
                  <a:pt x="8687654" y="3338829"/>
                  <a:pt x="8682453" y="3349371"/>
                  <a:pt x="8677126" y="3359782"/>
                </a:cubicBezTo>
                <a:cubicBezTo>
                  <a:pt x="8669639" y="3374771"/>
                  <a:pt x="8662156" y="3389756"/>
                  <a:pt x="8654416" y="3404741"/>
                </a:cubicBezTo>
                <a:cubicBezTo>
                  <a:pt x="8648707" y="3416170"/>
                  <a:pt x="8642872" y="3427602"/>
                  <a:pt x="8636906" y="3439030"/>
                </a:cubicBezTo>
                <a:cubicBezTo>
                  <a:pt x="8628534" y="3455414"/>
                  <a:pt x="8620035" y="3471797"/>
                  <a:pt x="8611409" y="3488054"/>
                </a:cubicBezTo>
                <a:cubicBezTo>
                  <a:pt x="8608491" y="3493641"/>
                  <a:pt x="8605573" y="3499228"/>
                  <a:pt x="8602653" y="3504815"/>
                </a:cubicBezTo>
                <a:cubicBezTo>
                  <a:pt x="8591490" y="3525899"/>
                  <a:pt x="8580324" y="3546853"/>
                  <a:pt x="8568907" y="3567810"/>
                </a:cubicBezTo>
                <a:cubicBezTo>
                  <a:pt x="8560027" y="3584575"/>
                  <a:pt x="8550893" y="3601082"/>
                  <a:pt x="8541632" y="3617720"/>
                </a:cubicBezTo>
                <a:cubicBezTo>
                  <a:pt x="8533256" y="3633214"/>
                  <a:pt x="8524630" y="3648707"/>
                  <a:pt x="8516004" y="3664074"/>
                </a:cubicBezTo>
                <a:cubicBezTo>
                  <a:pt x="8485173" y="3719066"/>
                  <a:pt x="8453710" y="3773549"/>
                  <a:pt x="8421485" y="3827524"/>
                </a:cubicBezTo>
                <a:cubicBezTo>
                  <a:pt x="8411716" y="3844162"/>
                  <a:pt x="8401823" y="3860670"/>
                  <a:pt x="8391800" y="3877180"/>
                </a:cubicBezTo>
                <a:cubicBezTo>
                  <a:pt x="8386597" y="3885691"/>
                  <a:pt x="8381523" y="3894199"/>
                  <a:pt x="8376196" y="3902707"/>
                </a:cubicBezTo>
                <a:cubicBezTo>
                  <a:pt x="8366681" y="3918455"/>
                  <a:pt x="8357039" y="3934076"/>
                  <a:pt x="8347269" y="3949700"/>
                </a:cubicBezTo>
                <a:cubicBezTo>
                  <a:pt x="8343463" y="3955796"/>
                  <a:pt x="8339656" y="3962015"/>
                  <a:pt x="8335595" y="3968241"/>
                </a:cubicBezTo>
                <a:cubicBezTo>
                  <a:pt x="8323163" y="3988432"/>
                  <a:pt x="8310352" y="4008499"/>
                  <a:pt x="8297535" y="4028566"/>
                </a:cubicBezTo>
                <a:lnTo>
                  <a:pt x="8292970" y="4035803"/>
                </a:lnTo>
                <a:cubicBezTo>
                  <a:pt x="8279648" y="4056506"/>
                  <a:pt x="8266326" y="4076951"/>
                  <a:pt x="8252881" y="4097527"/>
                </a:cubicBezTo>
                <a:cubicBezTo>
                  <a:pt x="8248439" y="4104258"/>
                  <a:pt x="8244000" y="4110986"/>
                  <a:pt x="8239559" y="4117721"/>
                </a:cubicBezTo>
                <a:cubicBezTo>
                  <a:pt x="8231183" y="4130545"/>
                  <a:pt x="8222557" y="4143375"/>
                  <a:pt x="8213931" y="4156199"/>
                </a:cubicBezTo>
                <a:cubicBezTo>
                  <a:pt x="8207207" y="4166360"/>
                  <a:pt x="8200355" y="4176647"/>
                  <a:pt x="8193377" y="4186808"/>
                </a:cubicBezTo>
                <a:cubicBezTo>
                  <a:pt x="8181706" y="4204205"/>
                  <a:pt x="8169908" y="4221479"/>
                  <a:pt x="8157857" y="4238749"/>
                </a:cubicBezTo>
                <a:cubicBezTo>
                  <a:pt x="8118399" y="4296026"/>
                  <a:pt x="8078056" y="4352795"/>
                  <a:pt x="8036824" y="4408931"/>
                </a:cubicBezTo>
                <a:cubicBezTo>
                  <a:pt x="8023375" y="4427472"/>
                  <a:pt x="8009673" y="4446014"/>
                  <a:pt x="7995973" y="4464301"/>
                </a:cubicBezTo>
                <a:cubicBezTo>
                  <a:pt x="7979099" y="4487035"/>
                  <a:pt x="7962097" y="4509514"/>
                  <a:pt x="7944972" y="4531866"/>
                </a:cubicBezTo>
                <a:cubicBezTo>
                  <a:pt x="7929618" y="4551933"/>
                  <a:pt x="7914144" y="4571870"/>
                  <a:pt x="7898663" y="4591683"/>
                </a:cubicBezTo>
                <a:cubicBezTo>
                  <a:pt x="7892574" y="4599558"/>
                  <a:pt x="7886485" y="4607303"/>
                  <a:pt x="7880268" y="4615052"/>
                </a:cubicBezTo>
                <a:cubicBezTo>
                  <a:pt x="7866315" y="4632830"/>
                  <a:pt x="7852358" y="4650358"/>
                  <a:pt x="7838274" y="4667883"/>
                </a:cubicBezTo>
                <a:cubicBezTo>
                  <a:pt x="7835737" y="4670930"/>
                  <a:pt x="7833328" y="4674105"/>
                  <a:pt x="7830791" y="4677153"/>
                </a:cubicBezTo>
                <a:cubicBezTo>
                  <a:pt x="7817596" y="4693537"/>
                  <a:pt x="7804274" y="4709920"/>
                  <a:pt x="7790953" y="4726177"/>
                </a:cubicBezTo>
                <a:cubicBezTo>
                  <a:pt x="7784355" y="4734303"/>
                  <a:pt x="7777631" y="4742306"/>
                  <a:pt x="7770910" y="4750433"/>
                </a:cubicBezTo>
                <a:cubicBezTo>
                  <a:pt x="7761395" y="4761992"/>
                  <a:pt x="7751880" y="4773547"/>
                  <a:pt x="7742110" y="4784976"/>
                </a:cubicBezTo>
                <a:cubicBezTo>
                  <a:pt x="7732087" y="4797041"/>
                  <a:pt x="7721810" y="4809108"/>
                  <a:pt x="7711660" y="4821172"/>
                </a:cubicBezTo>
                <a:cubicBezTo>
                  <a:pt x="7708362" y="4825110"/>
                  <a:pt x="7705063" y="4828921"/>
                  <a:pt x="7701640" y="4832728"/>
                </a:cubicBezTo>
                <a:cubicBezTo>
                  <a:pt x="7687811" y="4849239"/>
                  <a:pt x="7673727" y="4865622"/>
                  <a:pt x="7659519" y="4881879"/>
                </a:cubicBezTo>
                <a:cubicBezTo>
                  <a:pt x="7639346" y="4905121"/>
                  <a:pt x="7619046" y="4928233"/>
                  <a:pt x="7598622" y="4951093"/>
                </a:cubicBezTo>
                <a:cubicBezTo>
                  <a:pt x="7566524" y="4987286"/>
                  <a:pt x="7534045" y="5023101"/>
                  <a:pt x="7501062" y="5058535"/>
                </a:cubicBezTo>
                <a:cubicBezTo>
                  <a:pt x="7486216" y="5074664"/>
                  <a:pt x="7471246" y="5090666"/>
                  <a:pt x="7456150" y="5106541"/>
                </a:cubicBezTo>
                <a:cubicBezTo>
                  <a:pt x="7452216" y="5110733"/>
                  <a:pt x="7448156" y="5114925"/>
                  <a:pt x="7444225" y="5119241"/>
                </a:cubicBezTo>
                <a:cubicBezTo>
                  <a:pt x="7428366" y="5136006"/>
                  <a:pt x="7412381" y="5152641"/>
                  <a:pt x="7396269" y="5169278"/>
                </a:cubicBezTo>
                <a:cubicBezTo>
                  <a:pt x="7394872" y="5170804"/>
                  <a:pt x="7393351" y="5172326"/>
                  <a:pt x="7392081" y="5173725"/>
                </a:cubicBezTo>
                <a:cubicBezTo>
                  <a:pt x="7374194" y="5192012"/>
                  <a:pt x="7356430" y="5210299"/>
                  <a:pt x="7338543" y="5228335"/>
                </a:cubicBezTo>
                <a:cubicBezTo>
                  <a:pt x="7322050" y="5245224"/>
                  <a:pt x="7305178" y="5262116"/>
                  <a:pt x="7288304" y="5278754"/>
                </a:cubicBezTo>
                <a:cubicBezTo>
                  <a:pt x="7283608" y="5283451"/>
                  <a:pt x="7278916" y="5288025"/>
                  <a:pt x="7274220" y="5292725"/>
                </a:cubicBezTo>
                <a:cubicBezTo>
                  <a:pt x="7260267" y="5306439"/>
                  <a:pt x="7246310" y="5320156"/>
                  <a:pt x="7232353" y="5333616"/>
                </a:cubicBezTo>
                <a:cubicBezTo>
                  <a:pt x="7227788" y="5338189"/>
                  <a:pt x="7223219" y="5342636"/>
                  <a:pt x="7218654" y="5346952"/>
                </a:cubicBezTo>
                <a:cubicBezTo>
                  <a:pt x="7202795" y="5362321"/>
                  <a:pt x="7186810" y="5377688"/>
                  <a:pt x="7170697" y="5392927"/>
                </a:cubicBezTo>
                <a:cubicBezTo>
                  <a:pt x="7119950" y="5441188"/>
                  <a:pt x="7068441" y="5488686"/>
                  <a:pt x="7016300" y="5535294"/>
                </a:cubicBezTo>
                <a:cubicBezTo>
                  <a:pt x="6990672" y="5558281"/>
                  <a:pt x="6964791" y="5581142"/>
                  <a:pt x="6938782" y="5603745"/>
                </a:cubicBezTo>
                <a:cubicBezTo>
                  <a:pt x="6919117" y="5620891"/>
                  <a:pt x="6899325" y="5638038"/>
                  <a:pt x="6879409" y="5654927"/>
                </a:cubicBezTo>
                <a:cubicBezTo>
                  <a:pt x="6862027" y="5669788"/>
                  <a:pt x="6844647" y="5684519"/>
                  <a:pt x="6827138" y="5698995"/>
                </a:cubicBezTo>
                <a:cubicBezTo>
                  <a:pt x="6822950" y="5702679"/>
                  <a:pt x="6818639" y="5706108"/>
                  <a:pt x="6814451" y="5709664"/>
                </a:cubicBezTo>
                <a:cubicBezTo>
                  <a:pt x="6798339" y="5723127"/>
                  <a:pt x="6782099" y="5736463"/>
                  <a:pt x="6765860" y="5749795"/>
                </a:cubicBezTo>
                <a:cubicBezTo>
                  <a:pt x="6763577" y="5751702"/>
                  <a:pt x="6761294" y="5753479"/>
                  <a:pt x="6759012" y="5755386"/>
                </a:cubicBezTo>
                <a:cubicBezTo>
                  <a:pt x="6699130" y="5804406"/>
                  <a:pt x="6638487" y="5852285"/>
                  <a:pt x="6577082" y="5899150"/>
                </a:cubicBezTo>
                <a:cubicBezTo>
                  <a:pt x="6564395" y="5908927"/>
                  <a:pt x="6551581" y="5918706"/>
                  <a:pt x="6538768" y="5928231"/>
                </a:cubicBezTo>
                <a:cubicBezTo>
                  <a:pt x="6003132" y="6332346"/>
                  <a:pt x="5410025" y="6663941"/>
                  <a:pt x="4773781" y="6908800"/>
                </a:cubicBezTo>
                <a:lnTo>
                  <a:pt x="0" y="6908800"/>
                </a:lnTo>
                <a:lnTo>
                  <a:pt x="0" y="0"/>
                </a:lnTo>
                <a:lnTo>
                  <a:pt x="9441631" y="0"/>
                </a:lnTo>
                <a:cubicBezTo>
                  <a:pt x="9442139" y="34541"/>
                  <a:pt x="9442393" y="69087"/>
                  <a:pt x="9442393" y="103758"/>
                </a:cubicBezTo>
                <a:close/>
              </a:path>
            </a:pathLst>
          </a:custGeom>
          <a:solidFill>
            <a:schemeClr val="accent3"/>
          </a:solidFill>
          <a:ln w="1268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F70995-D0D7-73B8-EC53-B12C7FBAC61D}"/>
              </a:ext>
            </a:extLst>
          </p:cNvPr>
          <p:cNvSpPr/>
          <p:nvPr/>
        </p:nvSpPr>
        <p:spPr>
          <a:xfrm>
            <a:off x="6343007" y="1147930"/>
            <a:ext cx="5848932" cy="5735517"/>
          </a:xfrm>
          <a:custGeom>
            <a:avLst/>
            <a:gdLst>
              <a:gd name="connsiteX0" fmla="*/ 5748959 w 5848932"/>
              <a:gd name="connsiteY0" fmla="*/ 732351 h 5735517"/>
              <a:gd name="connsiteX1" fmla="*/ 3099199 w 5848932"/>
              <a:gd name="connsiteY1" fmla="*/ 33218 h 5735517"/>
              <a:gd name="connsiteX2" fmla="*/ 3014703 w 5848932"/>
              <a:gd name="connsiteY2" fmla="*/ 45664 h 5735517"/>
              <a:gd name="connsiteX3" fmla="*/ 731717 w 5848932"/>
              <a:gd name="connsiteY3" fmla="*/ 1414343 h 5735517"/>
              <a:gd name="connsiteX4" fmla="*/ 33182 w 5848932"/>
              <a:gd name="connsiteY4" fmla="*/ 4066864 h 5735517"/>
              <a:gd name="connsiteX5" fmla="*/ 195700 w 5848932"/>
              <a:gd name="connsiteY5" fmla="*/ 4754949 h 5735517"/>
              <a:gd name="connsiteX6" fmla="*/ 715223 w 5848932"/>
              <a:gd name="connsiteY6" fmla="*/ 5735518 h 5735517"/>
              <a:gd name="connsiteX7" fmla="*/ 772314 w 5848932"/>
              <a:gd name="connsiteY7" fmla="*/ 5735518 h 5735517"/>
              <a:gd name="connsiteX8" fmla="*/ 234014 w 5848932"/>
              <a:gd name="connsiteY8" fmla="*/ 4725868 h 5735517"/>
              <a:gd name="connsiteX9" fmla="*/ 78347 w 5848932"/>
              <a:gd name="connsiteY9" fmla="*/ 4060641 h 5735517"/>
              <a:gd name="connsiteX10" fmla="*/ 767875 w 5848932"/>
              <a:gd name="connsiteY10" fmla="*/ 1441901 h 5735517"/>
              <a:gd name="connsiteX11" fmla="*/ 3007093 w 5848932"/>
              <a:gd name="connsiteY11" fmla="*/ 93035 h 5735517"/>
              <a:gd name="connsiteX12" fmla="*/ 3105415 w 5848932"/>
              <a:gd name="connsiteY12" fmla="*/ 78301 h 5735517"/>
              <a:gd name="connsiteX13" fmla="*/ 3588275 w 5848932"/>
              <a:gd name="connsiteY13" fmla="*/ 45534 h 5735517"/>
              <a:gd name="connsiteX14" fmla="*/ 5721430 w 5848932"/>
              <a:gd name="connsiteY14" fmla="*/ 768674 h 5735517"/>
              <a:gd name="connsiteX15" fmla="*/ 5848933 w 5848932"/>
              <a:gd name="connsiteY15" fmla="*/ 870528 h 5735517"/>
              <a:gd name="connsiteX16" fmla="*/ 5848933 w 5848932"/>
              <a:gd name="connsiteY16" fmla="*/ 811217 h 5735517"/>
              <a:gd name="connsiteX17" fmla="*/ 5748959 w 5848932"/>
              <a:gd name="connsiteY17" fmla="*/ 732351 h 573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8932" h="5735517">
                <a:moveTo>
                  <a:pt x="5748959" y="732351"/>
                </a:moveTo>
                <a:cubicBezTo>
                  <a:pt x="4988006" y="152724"/>
                  <a:pt x="4046901" y="-95562"/>
                  <a:pt x="3099199" y="33218"/>
                </a:cubicBezTo>
                <a:cubicBezTo>
                  <a:pt x="3070905" y="37026"/>
                  <a:pt x="3042743" y="41218"/>
                  <a:pt x="3014703" y="45664"/>
                </a:cubicBezTo>
                <a:cubicBezTo>
                  <a:pt x="2101762" y="191460"/>
                  <a:pt x="1293488" y="675201"/>
                  <a:pt x="731717" y="1414343"/>
                </a:cubicBezTo>
                <a:cubicBezTo>
                  <a:pt x="152566" y="2176213"/>
                  <a:pt x="-95461" y="3118174"/>
                  <a:pt x="33182" y="4066864"/>
                </a:cubicBezTo>
                <a:cubicBezTo>
                  <a:pt x="65279" y="4303717"/>
                  <a:pt x="119960" y="4533843"/>
                  <a:pt x="195700" y="4754949"/>
                </a:cubicBezTo>
                <a:cubicBezTo>
                  <a:pt x="316859" y="5108264"/>
                  <a:pt x="491811" y="5438463"/>
                  <a:pt x="715223" y="5735518"/>
                </a:cubicBezTo>
                <a:lnTo>
                  <a:pt x="772314" y="5735518"/>
                </a:lnTo>
                <a:cubicBezTo>
                  <a:pt x="538878" y="5431223"/>
                  <a:pt x="357329" y="5090993"/>
                  <a:pt x="234014" y="4725868"/>
                </a:cubicBezTo>
                <a:cubicBezTo>
                  <a:pt x="161700" y="4511872"/>
                  <a:pt x="109429" y="4289368"/>
                  <a:pt x="78347" y="4060641"/>
                </a:cubicBezTo>
                <a:cubicBezTo>
                  <a:pt x="-48775" y="3124143"/>
                  <a:pt x="196208" y="2194122"/>
                  <a:pt x="767875" y="1441901"/>
                </a:cubicBezTo>
                <a:cubicBezTo>
                  <a:pt x="1319496" y="716094"/>
                  <a:pt x="2111659" y="239844"/>
                  <a:pt x="3007093" y="93035"/>
                </a:cubicBezTo>
                <a:cubicBezTo>
                  <a:pt x="3039696" y="87698"/>
                  <a:pt x="3072555" y="82747"/>
                  <a:pt x="3105415" y="78301"/>
                </a:cubicBezTo>
                <a:cubicBezTo>
                  <a:pt x="3266918" y="56330"/>
                  <a:pt x="3428039" y="45534"/>
                  <a:pt x="3588275" y="45534"/>
                </a:cubicBezTo>
                <a:cubicBezTo>
                  <a:pt x="4356331" y="45534"/>
                  <a:pt x="5099777" y="295090"/>
                  <a:pt x="5721430" y="768674"/>
                </a:cubicBezTo>
                <a:cubicBezTo>
                  <a:pt x="5764818" y="801692"/>
                  <a:pt x="5807320" y="835603"/>
                  <a:pt x="5848933" y="870528"/>
                </a:cubicBezTo>
                <a:lnTo>
                  <a:pt x="5848933" y="811217"/>
                </a:lnTo>
                <a:cubicBezTo>
                  <a:pt x="5816200" y="784422"/>
                  <a:pt x="5782835" y="758132"/>
                  <a:pt x="5748959" y="732351"/>
                </a:cubicBezTo>
                <a:close/>
              </a:path>
            </a:pathLst>
          </a:custGeom>
          <a:solidFill>
            <a:srgbClr val="F37923"/>
          </a:solidFill>
          <a:ln w="1268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08D5BD4-76FE-24C2-7400-68FABDE562B1}"/>
              </a:ext>
            </a:extLst>
          </p:cNvPr>
          <p:cNvSpPr/>
          <p:nvPr/>
        </p:nvSpPr>
        <p:spPr>
          <a:xfrm>
            <a:off x="6605835" y="1411027"/>
            <a:ext cx="5586105" cy="5472421"/>
          </a:xfrm>
          <a:custGeom>
            <a:avLst/>
            <a:gdLst>
              <a:gd name="connsiteX0" fmla="*/ 5586106 w 5586105"/>
              <a:gd name="connsiteY0" fmla="*/ 897497 h 5472421"/>
              <a:gd name="connsiteX1" fmla="*/ 5586106 w 5586105"/>
              <a:gd name="connsiteY1" fmla="*/ 5472421 h 5472421"/>
              <a:gd name="connsiteX2" fmla="*/ 789612 w 5586105"/>
              <a:gd name="connsiteY2" fmla="*/ 5472421 h 5472421"/>
              <a:gd name="connsiteX3" fmla="*/ 219722 w 5586105"/>
              <a:gd name="connsiteY3" fmla="*/ 4511156 h 5472421"/>
              <a:gd name="connsiteX4" fmla="*/ 153117 w 5586105"/>
              <a:gd name="connsiteY4" fmla="*/ 4319006 h 5472421"/>
              <a:gd name="connsiteX5" fmla="*/ 123429 w 5586105"/>
              <a:gd name="connsiteY5" fmla="*/ 4218675 h 5472421"/>
              <a:gd name="connsiteX6" fmla="*/ 105287 w 5586105"/>
              <a:gd name="connsiteY6" fmla="*/ 4151113 h 5472421"/>
              <a:gd name="connsiteX7" fmla="*/ 91712 w 5586105"/>
              <a:gd name="connsiteY7" fmla="*/ 4095866 h 5472421"/>
              <a:gd name="connsiteX8" fmla="*/ 82578 w 5586105"/>
              <a:gd name="connsiteY8" fmla="*/ 4056877 h 5472421"/>
              <a:gd name="connsiteX9" fmla="*/ 73189 w 5586105"/>
              <a:gd name="connsiteY9" fmla="*/ 4013952 h 5472421"/>
              <a:gd name="connsiteX10" fmla="*/ 59233 w 5586105"/>
              <a:gd name="connsiteY10" fmla="*/ 3944607 h 5472421"/>
              <a:gd name="connsiteX11" fmla="*/ 46673 w 5586105"/>
              <a:gd name="connsiteY11" fmla="*/ 3874506 h 5472421"/>
              <a:gd name="connsiteX12" fmla="*/ 41853 w 5586105"/>
              <a:gd name="connsiteY12" fmla="*/ 3845041 h 5472421"/>
              <a:gd name="connsiteX13" fmla="*/ 30560 w 5586105"/>
              <a:gd name="connsiteY13" fmla="*/ 3768460 h 5472421"/>
              <a:gd name="connsiteX14" fmla="*/ 2323570 w 5586105"/>
              <a:gd name="connsiteY14" fmla="*/ 152516 h 5472421"/>
              <a:gd name="connsiteX15" fmla="*/ 2375460 w 5586105"/>
              <a:gd name="connsiteY15" fmla="*/ 136768 h 5472421"/>
              <a:gd name="connsiteX16" fmla="*/ 2411615 w 5586105"/>
              <a:gd name="connsiteY16" fmla="*/ 126354 h 5472421"/>
              <a:gd name="connsiteX17" fmla="*/ 2456908 w 5586105"/>
              <a:gd name="connsiteY17" fmla="*/ 113908 h 5472421"/>
              <a:gd name="connsiteX18" fmla="*/ 2488752 w 5586105"/>
              <a:gd name="connsiteY18" fmla="*/ 105527 h 5472421"/>
              <a:gd name="connsiteX19" fmla="*/ 2492813 w 5586105"/>
              <a:gd name="connsiteY19" fmla="*/ 104510 h 5472421"/>
              <a:gd name="connsiteX20" fmla="*/ 2523514 w 5586105"/>
              <a:gd name="connsiteY20" fmla="*/ 96762 h 5472421"/>
              <a:gd name="connsiteX21" fmla="*/ 2526812 w 5586105"/>
              <a:gd name="connsiteY21" fmla="*/ 96002 h 5472421"/>
              <a:gd name="connsiteX22" fmla="*/ 2581239 w 5586105"/>
              <a:gd name="connsiteY22" fmla="*/ 83175 h 5472421"/>
              <a:gd name="connsiteX23" fmla="*/ 2610165 w 5586105"/>
              <a:gd name="connsiteY23" fmla="*/ 76698 h 5472421"/>
              <a:gd name="connsiteX24" fmla="*/ 2655585 w 5586105"/>
              <a:gd name="connsiteY24" fmla="*/ 67173 h 5472421"/>
              <a:gd name="connsiteX25" fmla="*/ 2696309 w 5586105"/>
              <a:gd name="connsiteY25" fmla="*/ 59170 h 5472421"/>
              <a:gd name="connsiteX26" fmla="*/ 2704173 w 5586105"/>
              <a:gd name="connsiteY26" fmla="*/ 57648 h 5472421"/>
              <a:gd name="connsiteX27" fmla="*/ 2871765 w 5586105"/>
              <a:gd name="connsiteY27" fmla="*/ 30595 h 5472421"/>
              <a:gd name="connsiteX28" fmla="*/ 5586106 w 5586105"/>
              <a:gd name="connsiteY28" fmla="*/ 897497 h 547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6105" h="5472421">
                <a:moveTo>
                  <a:pt x="5586106" y="897497"/>
                </a:moveTo>
                <a:lnTo>
                  <a:pt x="5586106" y="5472421"/>
                </a:lnTo>
                <a:lnTo>
                  <a:pt x="789612" y="5472421"/>
                </a:lnTo>
                <a:cubicBezTo>
                  <a:pt x="549960" y="5190733"/>
                  <a:pt x="355597" y="4866883"/>
                  <a:pt x="219722" y="4511156"/>
                </a:cubicBezTo>
                <a:cubicBezTo>
                  <a:pt x="195616" y="4448037"/>
                  <a:pt x="173414" y="4384029"/>
                  <a:pt x="153117" y="4319006"/>
                </a:cubicBezTo>
                <a:cubicBezTo>
                  <a:pt x="142586" y="4285858"/>
                  <a:pt x="132690" y="4252331"/>
                  <a:pt x="123429" y="4218675"/>
                </a:cubicBezTo>
                <a:cubicBezTo>
                  <a:pt x="117085" y="4196322"/>
                  <a:pt x="110996" y="4173716"/>
                  <a:pt x="105287" y="4151113"/>
                </a:cubicBezTo>
                <a:cubicBezTo>
                  <a:pt x="100592" y="4132822"/>
                  <a:pt x="96026" y="4114408"/>
                  <a:pt x="91712" y="4095866"/>
                </a:cubicBezTo>
                <a:cubicBezTo>
                  <a:pt x="88540" y="4082912"/>
                  <a:pt x="85495" y="4069831"/>
                  <a:pt x="82578" y="4056877"/>
                </a:cubicBezTo>
                <a:cubicBezTo>
                  <a:pt x="79406" y="4042654"/>
                  <a:pt x="76234" y="4028429"/>
                  <a:pt x="73189" y="4013952"/>
                </a:cubicBezTo>
                <a:cubicBezTo>
                  <a:pt x="68367" y="3990964"/>
                  <a:pt x="63674" y="3967849"/>
                  <a:pt x="59233" y="3944607"/>
                </a:cubicBezTo>
                <a:cubicBezTo>
                  <a:pt x="54794" y="3921369"/>
                  <a:pt x="50607" y="3897999"/>
                  <a:pt x="46673" y="3874506"/>
                </a:cubicBezTo>
                <a:cubicBezTo>
                  <a:pt x="45025" y="3864727"/>
                  <a:pt x="43501" y="3854948"/>
                  <a:pt x="41853" y="3845041"/>
                </a:cubicBezTo>
                <a:cubicBezTo>
                  <a:pt x="37793" y="3819641"/>
                  <a:pt x="33986" y="3794114"/>
                  <a:pt x="30560" y="3768460"/>
                </a:cubicBezTo>
                <a:cubicBezTo>
                  <a:pt x="-190315" y="2140066"/>
                  <a:pt x="807753" y="627117"/>
                  <a:pt x="2323570" y="152516"/>
                </a:cubicBezTo>
                <a:cubicBezTo>
                  <a:pt x="2340825" y="147056"/>
                  <a:pt x="2358081" y="141847"/>
                  <a:pt x="2375460" y="136768"/>
                </a:cubicBezTo>
                <a:cubicBezTo>
                  <a:pt x="2387512" y="133212"/>
                  <a:pt x="2399564" y="129656"/>
                  <a:pt x="2411615" y="126354"/>
                </a:cubicBezTo>
                <a:cubicBezTo>
                  <a:pt x="2426715" y="122038"/>
                  <a:pt x="2441685" y="117846"/>
                  <a:pt x="2456908" y="113908"/>
                </a:cubicBezTo>
                <a:cubicBezTo>
                  <a:pt x="2467566" y="110987"/>
                  <a:pt x="2478097" y="108193"/>
                  <a:pt x="2488752" y="105527"/>
                </a:cubicBezTo>
                <a:cubicBezTo>
                  <a:pt x="2490022" y="105146"/>
                  <a:pt x="2491416" y="104764"/>
                  <a:pt x="2492813" y="104510"/>
                </a:cubicBezTo>
                <a:cubicBezTo>
                  <a:pt x="2503090" y="101843"/>
                  <a:pt x="2513240" y="99304"/>
                  <a:pt x="2523514" y="96762"/>
                </a:cubicBezTo>
                <a:cubicBezTo>
                  <a:pt x="2524530" y="96507"/>
                  <a:pt x="2525673" y="96129"/>
                  <a:pt x="2526812" y="96002"/>
                </a:cubicBezTo>
                <a:cubicBezTo>
                  <a:pt x="2544957" y="91556"/>
                  <a:pt x="2562971" y="87237"/>
                  <a:pt x="2581239" y="83175"/>
                </a:cubicBezTo>
                <a:cubicBezTo>
                  <a:pt x="2590881" y="80887"/>
                  <a:pt x="2600523" y="78729"/>
                  <a:pt x="2610165" y="76698"/>
                </a:cubicBezTo>
                <a:cubicBezTo>
                  <a:pt x="2625262" y="73396"/>
                  <a:pt x="2640362" y="70221"/>
                  <a:pt x="2655585" y="67173"/>
                </a:cubicBezTo>
                <a:cubicBezTo>
                  <a:pt x="2669158" y="64379"/>
                  <a:pt x="2682734" y="61713"/>
                  <a:pt x="2696309" y="59170"/>
                </a:cubicBezTo>
                <a:cubicBezTo>
                  <a:pt x="2698973" y="58662"/>
                  <a:pt x="2701510" y="58156"/>
                  <a:pt x="2704173" y="57648"/>
                </a:cubicBezTo>
                <a:cubicBezTo>
                  <a:pt x="2759489" y="47233"/>
                  <a:pt x="2815310" y="38216"/>
                  <a:pt x="2871765" y="30595"/>
                </a:cubicBezTo>
                <a:cubicBezTo>
                  <a:pt x="3900411" y="-109229"/>
                  <a:pt x="4882875" y="238877"/>
                  <a:pt x="5586106" y="897497"/>
                </a:cubicBezTo>
                <a:close/>
              </a:path>
            </a:pathLst>
          </a:custGeom>
          <a:solidFill>
            <a:srgbClr val="F37923"/>
          </a:solidFill>
          <a:ln w="1268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379890" y="600358"/>
            <a:ext cx="6245943" cy="2852737"/>
          </a:xfrm>
          <a:ln>
            <a:noFill/>
          </a:ln>
        </p:spPr>
        <p:txBody>
          <a:bodyPr anchor="b"/>
          <a:lstStyle>
            <a:lvl1pPr>
              <a:defRPr sz="6000">
                <a:ln w="9525">
                  <a:solidFill>
                    <a:schemeClr val="bg1"/>
                  </a:solidFill>
                </a:ln>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379890" y="3480083"/>
            <a:ext cx="6245943" cy="1500187"/>
          </a:xfrm>
        </p:spPr>
        <p:txBody>
          <a:bodyPr/>
          <a:lstStyle>
            <a:lvl1pPr marL="0" indent="0">
              <a:buNone/>
              <a:defRPr sz="2400" baseline="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Picture Placeholder 9">
            <a:extLst>
              <a:ext uri="{FF2B5EF4-FFF2-40B4-BE49-F238E27FC236}">
                <a16:creationId xmlns:a16="http://schemas.microsoft.com/office/drawing/2014/main" id="{3819A4F4-5BFB-E8A5-24FA-93C7878FEB5D}"/>
              </a:ext>
            </a:extLst>
          </p:cNvPr>
          <p:cNvSpPr>
            <a:spLocks noGrp="1"/>
          </p:cNvSpPr>
          <p:nvPr>
            <p:ph type="pic" sz="quarter" idx="14"/>
          </p:nvPr>
        </p:nvSpPr>
        <p:spPr>
          <a:xfrm>
            <a:off x="6767514" y="1406669"/>
            <a:ext cx="5424486" cy="5476779"/>
          </a:xfrm>
          <a:custGeom>
            <a:avLst/>
            <a:gdLst>
              <a:gd name="connsiteX0" fmla="*/ 0 w 4794504"/>
              <a:gd name="connsiteY0" fmla="*/ 0 h 4579159"/>
              <a:gd name="connsiteX1" fmla="*/ 4794504 w 4794504"/>
              <a:gd name="connsiteY1" fmla="*/ 0 h 4579159"/>
              <a:gd name="connsiteX2" fmla="*/ 4794504 w 4794504"/>
              <a:gd name="connsiteY2" fmla="*/ 4579159 h 4579159"/>
              <a:gd name="connsiteX3" fmla="*/ 0 w 4794504"/>
              <a:gd name="connsiteY3" fmla="*/ 4579159 h 4579159"/>
              <a:gd name="connsiteX4" fmla="*/ 0 w 4794504"/>
              <a:gd name="connsiteY4" fmla="*/ 0 h 4579159"/>
              <a:gd name="connsiteX0" fmla="*/ 530352 w 4794504"/>
              <a:gd name="connsiteY0" fmla="*/ 365760 h 4579159"/>
              <a:gd name="connsiteX1" fmla="*/ 4794504 w 4794504"/>
              <a:gd name="connsiteY1" fmla="*/ 0 h 4579159"/>
              <a:gd name="connsiteX2" fmla="*/ 4794504 w 4794504"/>
              <a:gd name="connsiteY2" fmla="*/ 4579159 h 4579159"/>
              <a:gd name="connsiteX3" fmla="*/ 0 w 4794504"/>
              <a:gd name="connsiteY3" fmla="*/ 4579159 h 4579159"/>
              <a:gd name="connsiteX4" fmla="*/ 530352 w 4794504"/>
              <a:gd name="connsiteY4" fmla="*/ 365760 h 4579159"/>
              <a:gd name="connsiteX0" fmla="*/ 146304 w 4794504"/>
              <a:gd name="connsiteY0" fmla="*/ 82296 h 4579159"/>
              <a:gd name="connsiteX1" fmla="*/ 4794504 w 4794504"/>
              <a:gd name="connsiteY1" fmla="*/ 0 h 4579159"/>
              <a:gd name="connsiteX2" fmla="*/ 4794504 w 4794504"/>
              <a:gd name="connsiteY2" fmla="*/ 4579159 h 4579159"/>
              <a:gd name="connsiteX3" fmla="*/ 0 w 4794504"/>
              <a:gd name="connsiteY3" fmla="*/ 4579159 h 4579159"/>
              <a:gd name="connsiteX4" fmla="*/ 146304 w 4794504"/>
              <a:gd name="connsiteY4" fmla="*/ 82296 h 4579159"/>
              <a:gd name="connsiteX0" fmla="*/ 667589 w 5315789"/>
              <a:gd name="connsiteY0" fmla="*/ 609808 h 5106671"/>
              <a:gd name="connsiteX1" fmla="*/ 5315789 w 5315789"/>
              <a:gd name="connsiteY1" fmla="*/ 527512 h 5106671"/>
              <a:gd name="connsiteX2" fmla="*/ 5315789 w 5315789"/>
              <a:gd name="connsiteY2" fmla="*/ 5106671 h 5106671"/>
              <a:gd name="connsiteX3" fmla="*/ 521285 w 5315789"/>
              <a:gd name="connsiteY3" fmla="*/ 5106671 h 5106671"/>
              <a:gd name="connsiteX4" fmla="*/ 667589 w 5315789"/>
              <a:gd name="connsiteY4" fmla="*/ 609808 h 5106671"/>
              <a:gd name="connsiteX0" fmla="*/ 667589 w 5315789"/>
              <a:gd name="connsiteY0" fmla="*/ 984048 h 5480911"/>
              <a:gd name="connsiteX1" fmla="*/ 5315789 w 5315789"/>
              <a:gd name="connsiteY1" fmla="*/ 901752 h 5480911"/>
              <a:gd name="connsiteX2" fmla="*/ 5315789 w 5315789"/>
              <a:gd name="connsiteY2" fmla="*/ 5480911 h 5480911"/>
              <a:gd name="connsiteX3" fmla="*/ 521285 w 5315789"/>
              <a:gd name="connsiteY3" fmla="*/ 5480911 h 5480911"/>
              <a:gd name="connsiteX4" fmla="*/ 667589 w 5315789"/>
              <a:gd name="connsiteY4" fmla="*/ 984048 h 5480911"/>
              <a:gd name="connsiteX0" fmla="*/ 944129 w 5592329"/>
              <a:gd name="connsiteY0" fmla="*/ 984048 h 5480911"/>
              <a:gd name="connsiteX1" fmla="*/ 5592329 w 5592329"/>
              <a:gd name="connsiteY1" fmla="*/ 901752 h 5480911"/>
              <a:gd name="connsiteX2" fmla="*/ 5592329 w 5592329"/>
              <a:gd name="connsiteY2" fmla="*/ 5480911 h 5480911"/>
              <a:gd name="connsiteX3" fmla="*/ 797825 w 5592329"/>
              <a:gd name="connsiteY3" fmla="*/ 5480911 h 5480911"/>
              <a:gd name="connsiteX4" fmla="*/ 944129 w 5592329"/>
              <a:gd name="connsiteY4" fmla="*/ 984048 h 5480911"/>
              <a:gd name="connsiteX0" fmla="*/ 924485 w 5572685"/>
              <a:gd name="connsiteY0" fmla="*/ 984048 h 5480911"/>
              <a:gd name="connsiteX1" fmla="*/ 5572685 w 5572685"/>
              <a:gd name="connsiteY1" fmla="*/ 901752 h 5480911"/>
              <a:gd name="connsiteX2" fmla="*/ 5572685 w 5572685"/>
              <a:gd name="connsiteY2" fmla="*/ 5480911 h 5480911"/>
              <a:gd name="connsiteX3" fmla="*/ 778181 w 5572685"/>
              <a:gd name="connsiteY3" fmla="*/ 5480911 h 5480911"/>
              <a:gd name="connsiteX4" fmla="*/ 924485 w 5572685"/>
              <a:gd name="connsiteY4" fmla="*/ 984048 h 5480911"/>
              <a:gd name="connsiteX0" fmla="*/ 930619 w 5578819"/>
              <a:gd name="connsiteY0" fmla="*/ 984048 h 5480911"/>
              <a:gd name="connsiteX1" fmla="*/ 5578819 w 5578819"/>
              <a:gd name="connsiteY1" fmla="*/ 901752 h 5480911"/>
              <a:gd name="connsiteX2" fmla="*/ 5578819 w 5578819"/>
              <a:gd name="connsiteY2" fmla="*/ 5480911 h 5480911"/>
              <a:gd name="connsiteX3" fmla="*/ 784315 w 5578819"/>
              <a:gd name="connsiteY3" fmla="*/ 5480911 h 5480911"/>
              <a:gd name="connsiteX4" fmla="*/ 930619 w 5578819"/>
              <a:gd name="connsiteY4" fmla="*/ 984048 h 5480911"/>
              <a:gd name="connsiteX0" fmla="*/ 912229 w 5560429"/>
              <a:gd name="connsiteY0" fmla="*/ 984048 h 5480911"/>
              <a:gd name="connsiteX1" fmla="*/ 5560429 w 5560429"/>
              <a:gd name="connsiteY1" fmla="*/ 901752 h 5480911"/>
              <a:gd name="connsiteX2" fmla="*/ 5560429 w 5560429"/>
              <a:gd name="connsiteY2" fmla="*/ 5480911 h 5480911"/>
              <a:gd name="connsiteX3" fmla="*/ 765925 w 5560429"/>
              <a:gd name="connsiteY3" fmla="*/ 5480911 h 5480911"/>
              <a:gd name="connsiteX4" fmla="*/ 912229 w 5560429"/>
              <a:gd name="connsiteY4" fmla="*/ 984048 h 5480911"/>
              <a:gd name="connsiteX0" fmla="*/ 930619 w 5578819"/>
              <a:gd name="connsiteY0" fmla="*/ 984048 h 5480911"/>
              <a:gd name="connsiteX1" fmla="*/ 5578819 w 5578819"/>
              <a:gd name="connsiteY1" fmla="*/ 901752 h 5480911"/>
              <a:gd name="connsiteX2" fmla="*/ 5578819 w 5578819"/>
              <a:gd name="connsiteY2" fmla="*/ 5480911 h 5480911"/>
              <a:gd name="connsiteX3" fmla="*/ 784315 w 5578819"/>
              <a:gd name="connsiteY3" fmla="*/ 5480911 h 5480911"/>
              <a:gd name="connsiteX4" fmla="*/ 930619 w 5578819"/>
              <a:gd name="connsiteY4" fmla="*/ 984048 h 5480911"/>
              <a:gd name="connsiteX0" fmla="*/ 930619 w 5578819"/>
              <a:gd name="connsiteY0" fmla="*/ 925165 h 5422028"/>
              <a:gd name="connsiteX1" fmla="*/ 2692745 w 5578819"/>
              <a:gd name="connsiteY1" fmla="*/ 5431 h 5422028"/>
              <a:gd name="connsiteX2" fmla="*/ 5578819 w 5578819"/>
              <a:gd name="connsiteY2" fmla="*/ 842869 h 5422028"/>
              <a:gd name="connsiteX3" fmla="*/ 5578819 w 5578819"/>
              <a:gd name="connsiteY3" fmla="*/ 5422028 h 5422028"/>
              <a:gd name="connsiteX4" fmla="*/ 784315 w 5578819"/>
              <a:gd name="connsiteY4" fmla="*/ 5422028 h 5422028"/>
              <a:gd name="connsiteX5" fmla="*/ 930619 w 5578819"/>
              <a:gd name="connsiteY5" fmla="*/ 925165 h 5422028"/>
              <a:gd name="connsiteX0" fmla="*/ 930619 w 5578819"/>
              <a:gd name="connsiteY0" fmla="*/ 952413 h 5449276"/>
              <a:gd name="connsiteX1" fmla="*/ 2692745 w 5578819"/>
              <a:gd name="connsiteY1" fmla="*/ 32679 h 5449276"/>
              <a:gd name="connsiteX2" fmla="*/ 5578819 w 5578819"/>
              <a:gd name="connsiteY2" fmla="*/ 870117 h 5449276"/>
              <a:gd name="connsiteX3" fmla="*/ 5578819 w 5578819"/>
              <a:gd name="connsiteY3" fmla="*/ 5449276 h 5449276"/>
              <a:gd name="connsiteX4" fmla="*/ 784315 w 5578819"/>
              <a:gd name="connsiteY4" fmla="*/ 5449276 h 5449276"/>
              <a:gd name="connsiteX5" fmla="*/ 930619 w 5578819"/>
              <a:gd name="connsiteY5" fmla="*/ 952413 h 5449276"/>
              <a:gd name="connsiteX0" fmla="*/ 930619 w 5578819"/>
              <a:gd name="connsiteY0" fmla="*/ 952413 h 5449276"/>
              <a:gd name="connsiteX1" fmla="*/ 2692745 w 5578819"/>
              <a:gd name="connsiteY1" fmla="*/ 32679 h 5449276"/>
              <a:gd name="connsiteX2" fmla="*/ 5578819 w 5578819"/>
              <a:gd name="connsiteY2" fmla="*/ 870117 h 5449276"/>
              <a:gd name="connsiteX3" fmla="*/ 5578819 w 5578819"/>
              <a:gd name="connsiteY3" fmla="*/ 5449276 h 5449276"/>
              <a:gd name="connsiteX4" fmla="*/ 784315 w 5578819"/>
              <a:gd name="connsiteY4" fmla="*/ 5449276 h 5449276"/>
              <a:gd name="connsiteX5" fmla="*/ 930619 w 5578819"/>
              <a:gd name="connsiteY5" fmla="*/ 952413 h 5449276"/>
              <a:gd name="connsiteX0" fmla="*/ 2216812 w 5226712"/>
              <a:gd name="connsiteY0" fmla="*/ 2366875 h 5449276"/>
              <a:gd name="connsiteX1" fmla="*/ 2340638 w 5226712"/>
              <a:gd name="connsiteY1" fmla="*/ 32679 h 5449276"/>
              <a:gd name="connsiteX2" fmla="*/ 5226712 w 5226712"/>
              <a:gd name="connsiteY2" fmla="*/ 870117 h 5449276"/>
              <a:gd name="connsiteX3" fmla="*/ 5226712 w 5226712"/>
              <a:gd name="connsiteY3" fmla="*/ 5449276 h 5449276"/>
              <a:gd name="connsiteX4" fmla="*/ 432208 w 5226712"/>
              <a:gd name="connsiteY4" fmla="*/ 5449276 h 5449276"/>
              <a:gd name="connsiteX5" fmla="*/ 2216812 w 5226712"/>
              <a:gd name="connsiteY5" fmla="*/ 2366875 h 5449276"/>
              <a:gd name="connsiteX0" fmla="*/ 1595766 w 5339091"/>
              <a:gd name="connsiteY0" fmla="*/ 2343062 h 5449276"/>
              <a:gd name="connsiteX1" fmla="*/ 2453017 w 5339091"/>
              <a:gd name="connsiteY1" fmla="*/ 32679 h 5449276"/>
              <a:gd name="connsiteX2" fmla="*/ 5339091 w 5339091"/>
              <a:gd name="connsiteY2" fmla="*/ 870117 h 5449276"/>
              <a:gd name="connsiteX3" fmla="*/ 5339091 w 5339091"/>
              <a:gd name="connsiteY3" fmla="*/ 5449276 h 5449276"/>
              <a:gd name="connsiteX4" fmla="*/ 544587 w 5339091"/>
              <a:gd name="connsiteY4" fmla="*/ 5449276 h 5449276"/>
              <a:gd name="connsiteX5" fmla="*/ 1595766 w 5339091"/>
              <a:gd name="connsiteY5" fmla="*/ 2343062 h 5449276"/>
              <a:gd name="connsiteX0" fmla="*/ 1543124 w 5286449"/>
              <a:gd name="connsiteY0" fmla="*/ 2343062 h 5449276"/>
              <a:gd name="connsiteX1" fmla="*/ 2400375 w 5286449"/>
              <a:gd name="connsiteY1" fmla="*/ 32679 h 5449276"/>
              <a:gd name="connsiteX2" fmla="*/ 5286449 w 5286449"/>
              <a:gd name="connsiteY2" fmla="*/ 870117 h 5449276"/>
              <a:gd name="connsiteX3" fmla="*/ 5286449 w 5286449"/>
              <a:gd name="connsiteY3" fmla="*/ 5449276 h 5449276"/>
              <a:gd name="connsiteX4" fmla="*/ 491945 w 5286449"/>
              <a:gd name="connsiteY4" fmla="*/ 5449276 h 5449276"/>
              <a:gd name="connsiteX5" fmla="*/ 1543124 w 5286449"/>
              <a:gd name="connsiteY5" fmla="*/ 2343062 h 5449276"/>
              <a:gd name="connsiteX0" fmla="*/ 1543124 w 5286449"/>
              <a:gd name="connsiteY0" fmla="*/ 2343062 h 5449276"/>
              <a:gd name="connsiteX1" fmla="*/ 2400375 w 5286449"/>
              <a:gd name="connsiteY1" fmla="*/ 32679 h 5449276"/>
              <a:gd name="connsiteX2" fmla="*/ 5286449 w 5286449"/>
              <a:gd name="connsiteY2" fmla="*/ 870117 h 5449276"/>
              <a:gd name="connsiteX3" fmla="*/ 5286449 w 5286449"/>
              <a:gd name="connsiteY3" fmla="*/ 5449276 h 5449276"/>
              <a:gd name="connsiteX4" fmla="*/ 491945 w 5286449"/>
              <a:gd name="connsiteY4" fmla="*/ 5449276 h 5449276"/>
              <a:gd name="connsiteX5" fmla="*/ 1543124 w 5286449"/>
              <a:gd name="connsiteY5" fmla="*/ 2343062 h 5449276"/>
              <a:gd name="connsiteX0" fmla="*/ 1535123 w 5287973"/>
              <a:gd name="connsiteY0" fmla="*/ 2347824 h 5449276"/>
              <a:gd name="connsiteX1" fmla="*/ 2401899 w 5287973"/>
              <a:gd name="connsiteY1" fmla="*/ 32679 h 5449276"/>
              <a:gd name="connsiteX2" fmla="*/ 5287973 w 5287973"/>
              <a:gd name="connsiteY2" fmla="*/ 870117 h 5449276"/>
              <a:gd name="connsiteX3" fmla="*/ 5287973 w 5287973"/>
              <a:gd name="connsiteY3" fmla="*/ 5449276 h 5449276"/>
              <a:gd name="connsiteX4" fmla="*/ 493469 w 5287973"/>
              <a:gd name="connsiteY4" fmla="*/ 5449276 h 5449276"/>
              <a:gd name="connsiteX5" fmla="*/ 1535123 w 5287973"/>
              <a:gd name="connsiteY5" fmla="*/ 2347824 h 5449276"/>
              <a:gd name="connsiteX0" fmla="*/ 1671691 w 5424541"/>
              <a:gd name="connsiteY0" fmla="*/ 2347824 h 5449276"/>
              <a:gd name="connsiteX1" fmla="*/ 2538467 w 5424541"/>
              <a:gd name="connsiteY1" fmla="*/ 32679 h 5449276"/>
              <a:gd name="connsiteX2" fmla="*/ 5424541 w 5424541"/>
              <a:gd name="connsiteY2" fmla="*/ 870117 h 5449276"/>
              <a:gd name="connsiteX3" fmla="*/ 5424541 w 5424541"/>
              <a:gd name="connsiteY3" fmla="*/ 5449276 h 5449276"/>
              <a:gd name="connsiteX4" fmla="*/ 630037 w 5424541"/>
              <a:gd name="connsiteY4" fmla="*/ 5449276 h 5449276"/>
              <a:gd name="connsiteX5" fmla="*/ 166742 w 5424541"/>
              <a:gd name="connsiteY5" fmla="*/ 4595153 h 5449276"/>
              <a:gd name="connsiteX6" fmla="*/ 1671691 w 5424541"/>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80483 w 5533333"/>
              <a:gd name="connsiteY0" fmla="*/ 2347824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80483 w 5533333"/>
              <a:gd name="connsiteY6" fmla="*/ 2347824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47145 w 5533333"/>
              <a:gd name="connsiteY0" fmla="*/ 2409737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47145 w 5533333"/>
              <a:gd name="connsiteY6" fmla="*/ 2409737 h 5449276"/>
              <a:gd name="connsiteX0" fmla="*/ 1761433 w 5533333"/>
              <a:gd name="connsiteY0" fmla="*/ 2385925 h 5449276"/>
              <a:gd name="connsiteX1" fmla="*/ 2647259 w 5533333"/>
              <a:gd name="connsiteY1" fmla="*/ 32679 h 5449276"/>
              <a:gd name="connsiteX2" fmla="*/ 5533333 w 5533333"/>
              <a:gd name="connsiteY2" fmla="*/ 870117 h 5449276"/>
              <a:gd name="connsiteX3" fmla="*/ 5533333 w 5533333"/>
              <a:gd name="connsiteY3" fmla="*/ 5449276 h 5449276"/>
              <a:gd name="connsiteX4" fmla="*/ 738829 w 5533333"/>
              <a:gd name="connsiteY4" fmla="*/ 5449276 h 5449276"/>
              <a:gd name="connsiteX5" fmla="*/ 108847 w 5533333"/>
              <a:gd name="connsiteY5" fmla="*/ 4290353 h 5449276"/>
              <a:gd name="connsiteX6" fmla="*/ 1761433 w 5533333"/>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385925 h 5449276"/>
              <a:gd name="connsiteX1" fmla="*/ 2538412 w 5424486"/>
              <a:gd name="connsiteY1" fmla="*/ 32679 h 5449276"/>
              <a:gd name="connsiteX2" fmla="*/ 5424486 w 5424486"/>
              <a:gd name="connsiteY2" fmla="*/ 870117 h 5449276"/>
              <a:gd name="connsiteX3" fmla="*/ 5424486 w 5424486"/>
              <a:gd name="connsiteY3" fmla="*/ 5449276 h 5449276"/>
              <a:gd name="connsiteX4" fmla="*/ 629982 w 5424486"/>
              <a:gd name="connsiteY4" fmla="*/ 5449276 h 5449276"/>
              <a:gd name="connsiteX5" fmla="*/ 0 w 5424486"/>
              <a:gd name="connsiteY5" fmla="*/ 4290353 h 5449276"/>
              <a:gd name="connsiteX6" fmla="*/ 1652586 w 5424486"/>
              <a:gd name="connsiteY6" fmla="*/ 2385925 h 5449276"/>
              <a:gd name="connsiteX0" fmla="*/ 1652586 w 5424486"/>
              <a:gd name="connsiteY0" fmla="*/ 2409437 h 5472788"/>
              <a:gd name="connsiteX1" fmla="*/ 2538412 w 5424486"/>
              <a:gd name="connsiteY1" fmla="*/ 56191 h 5472788"/>
              <a:gd name="connsiteX2" fmla="*/ 5424486 w 5424486"/>
              <a:gd name="connsiteY2" fmla="*/ 893629 h 5472788"/>
              <a:gd name="connsiteX3" fmla="*/ 5424486 w 5424486"/>
              <a:gd name="connsiteY3" fmla="*/ 5472788 h 5472788"/>
              <a:gd name="connsiteX4" fmla="*/ 629982 w 5424486"/>
              <a:gd name="connsiteY4" fmla="*/ 5472788 h 5472788"/>
              <a:gd name="connsiteX5" fmla="*/ 0 w 5424486"/>
              <a:gd name="connsiteY5" fmla="*/ 4313865 h 5472788"/>
              <a:gd name="connsiteX6" fmla="*/ 1652586 w 5424486"/>
              <a:gd name="connsiteY6" fmla="*/ 2409437 h 5472788"/>
              <a:gd name="connsiteX0" fmla="*/ 1652586 w 5424486"/>
              <a:gd name="connsiteY0" fmla="*/ 2379920 h 5443271"/>
              <a:gd name="connsiteX1" fmla="*/ 2538412 w 5424486"/>
              <a:gd name="connsiteY1" fmla="*/ 26674 h 5443271"/>
              <a:gd name="connsiteX2" fmla="*/ 5424486 w 5424486"/>
              <a:gd name="connsiteY2" fmla="*/ 864112 h 5443271"/>
              <a:gd name="connsiteX3" fmla="*/ 5424486 w 5424486"/>
              <a:gd name="connsiteY3" fmla="*/ 5443271 h 5443271"/>
              <a:gd name="connsiteX4" fmla="*/ 629982 w 5424486"/>
              <a:gd name="connsiteY4" fmla="*/ 5443271 h 5443271"/>
              <a:gd name="connsiteX5" fmla="*/ 0 w 5424486"/>
              <a:gd name="connsiteY5" fmla="*/ 4284348 h 5443271"/>
              <a:gd name="connsiteX6" fmla="*/ 1652586 w 5424486"/>
              <a:gd name="connsiteY6" fmla="*/ 2379920 h 5443271"/>
              <a:gd name="connsiteX0" fmla="*/ 1652586 w 5424486"/>
              <a:gd name="connsiteY0" fmla="*/ 2413428 h 5476779"/>
              <a:gd name="connsiteX1" fmla="*/ 2538412 w 5424486"/>
              <a:gd name="connsiteY1" fmla="*/ 60182 h 5476779"/>
              <a:gd name="connsiteX2" fmla="*/ 5424486 w 5424486"/>
              <a:gd name="connsiteY2" fmla="*/ 897620 h 5476779"/>
              <a:gd name="connsiteX3" fmla="*/ 5424486 w 5424486"/>
              <a:gd name="connsiteY3" fmla="*/ 5476779 h 5476779"/>
              <a:gd name="connsiteX4" fmla="*/ 629982 w 5424486"/>
              <a:gd name="connsiteY4" fmla="*/ 5476779 h 5476779"/>
              <a:gd name="connsiteX5" fmla="*/ 0 w 5424486"/>
              <a:gd name="connsiteY5" fmla="*/ 4317856 h 5476779"/>
              <a:gd name="connsiteX6" fmla="*/ 1652586 w 5424486"/>
              <a:gd name="connsiteY6" fmla="*/ 2413428 h 547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486" h="5476779">
                <a:moveTo>
                  <a:pt x="1652586" y="2413428"/>
                </a:moveTo>
                <a:cubicBezTo>
                  <a:pt x="2061367" y="1737153"/>
                  <a:pt x="2373311" y="926385"/>
                  <a:pt x="2538412" y="60182"/>
                </a:cubicBezTo>
                <a:cubicBezTo>
                  <a:pt x="3167062" y="-82121"/>
                  <a:pt x="4425949" y="-33721"/>
                  <a:pt x="5424486" y="897620"/>
                </a:cubicBezTo>
                <a:lnTo>
                  <a:pt x="5424486" y="5476779"/>
                </a:lnTo>
                <a:lnTo>
                  <a:pt x="629982" y="5476779"/>
                </a:lnTo>
                <a:cubicBezTo>
                  <a:pt x="391857" y="5210599"/>
                  <a:pt x="107379" y="4701415"/>
                  <a:pt x="0" y="4317856"/>
                </a:cubicBezTo>
                <a:cubicBezTo>
                  <a:pt x="730822" y="3724747"/>
                  <a:pt x="1243805" y="3089703"/>
                  <a:pt x="1652586" y="2413428"/>
                </a:cubicBezTo>
                <a:close/>
              </a:path>
            </a:pathLst>
          </a:custGeom>
          <a:solidFill>
            <a:schemeClr val="accent4"/>
          </a:solidFill>
        </p:spPr>
        <p:txBody>
          <a:bodyPr tIns="1737360" anchor="ctr" anchorCtr="0"/>
          <a:lstStyle>
            <a:lvl1pPr marL="0" indent="0" algn="ctr">
              <a:buNone/>
              <a:defRPr>
                <a:solidFill>
                  <a:schemeClr val="bg1"/>
                </a:solidFill>
              </a:defRPr>
            </a:lvl1pPr>
          </a:lstStyle>
          <a:p>
            <a:r>
              <a:rPr lang="en-US"/>
              <a:t>Click icon to add picture</a:t>
            </a:r>
          </a:p>
        </p:txBody>
      </p:sp>
      <p:pic>
        <p:nvPicPr>
          <p:cNvPr id="9" name="Picture 8">
            <a:extLst>
              <a:ext uri="{FF2B5EF4-FFF2-40B4-BE49-F238E27FC236}">
                <a16:creationId xmlns:a16="http://schemas.microsoft.com/office/drawing/2014/main" id="{A99B0CD2-FD5D-9703-4062-E5DD80D52300}"/>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259645" y="6033053"/>
            <a:ext cx="1838576" cy="633992"/>
          </a:xfrm>
          <a:prstGeom prst="rect">
            <a:avLst/>
          </a:prstGeom>
        </p:spPr>
      </p:pic>
      <p:pic>
        <p:nvPicPr>
          <p:cNvPr id="4" name="Picture 3">
            <a:extLst>
              <a:ext uri="{FF2B5EF4-FFF2-40B4-BE49-F238E27FC236}">
                <a16:creationId xmlns:a16="http://schemas.microsoft.com/office/drawing/2014/main" id="{20247B49-F94A-F392-693A-3D1DC617A5AD}"/>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259645" y="6033053"/>
            <a:ext cx="1838576" cy="633992"/>
          </a:xfrm>
          <a:prstGeom prst="rect">
            <a:avLst/>
          </a:prstGeom>
        </p:spPr>
      </p:pic>
    </p:spTree>
    <p:extLst>
      <p:ext uri="{BB962C8B-B14F-4D97-AF65-F5344CB8AC3E}">
        <p14:creationId xmlns:p14="http://schemas.microsoft.com/office/powerpoint/2010/main" val="21120579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Highlight_slide">
    <p:bg>
      <p:bgPr>
        <a:solidFill>
          <a:srgbClr val="212A6A"/>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5638A7-452C-12B2-6073-9E2271F72286}"/>
              </a:ext>
            </a:extLst>
          </p:cNvPr>
          <p:cNvSpPr/>
          <p:nvPr/>
        </p:nvSpPr>
        <p:spPr>
          <a:xfrm>
            <a:off x="0" y="0"/>
            <a:ext cx="12192000" cy="2349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2628226-032A-394E-A37F-65188050105D}"/>
              </a:ext>
            </a:extLst>
          </p:cNvPr>
          <p:cNvGrpSpPr/>
          <p:nvPr/>
        </p:nvGrpSpPr>
        <p:grpSpPr>
          <a:xfrm rot="5400000">
            <a:off x="817873" y="-817874"/>
            <a:ext cx="2349228" cy="3984974"/>
            <a:chOff x="9585528" y="568285"/>
            <a:chExt cx="2611601" cy="4430035"/>
          </a:xfrm>
          <a:solidFill>
            <a:schemeClr val="accent2">
              <a:alpha val="40000"/>
            </a:schemeClr>
          </a:solidFill>
        </p:grpSpPr>
        <p:grpSp>
          <p:nvGrpSpPr>
            <p:cNvPr id="16" name="Group 15">
              <a:extLst>
                <a:ext uri="{FF2B5EF4-FFF2-40B4-BE49-F238E27FC236}">
                  <a16:creationId xmlns:a16="http://schemas.microsoft.com/office/drawing/2014/main" id="{21078CCD-21B9-D1F4-AAB9-910B62881A82}"/>
                </a:ext>
              </a:extLst>
            </p:cNvPr>
            <p:cNvGrpSpPr/>
            <p:nvPr/>
          </p:nvGrpSpPr>
          <p:grpSpPr>
            <a:xfrm>
              <a:off x="9585528" y="568285"/>
              <a:ext cx="2611601" cy="759553"/>
              <a:chOff x="9576101" y="2449550"/>
              <a:chExt cx="2611601" cy="759553"/>
            </a:xfrm>
            <a:grpFill/>
          </p:grpSpPr>
          <p:sp>
            <p:nvSpPr>
              <p:cNvPr id="17" name="Freeform 16">
                <a:extLst>
                  <a:ext uri="{FF2B5EF4-FFF2-40B4-BE49-F238E27FC236}">
                    <a16:creationId xmlns:a16="http://schemas.microsoft.com/office/drawing/2014/main" id="{7ABD1A6B-EB56-3722-807E-1A4A4CD0A443}"/>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F2D6107-13DA-A7B4-3E85-131B21CD5596}"/>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4211E59-7444-D1D1-6D4A-75568E215AC2}"/>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287AA4B9-7E4A-EBF7-C6EA-9A106E58D8F9}"/>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grpFill/>
            <a:ln w="12669"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B83C1307-C57D-DC4B-B20E-11AB6059BFB9}" type="datetimeFigureOut">
              <a:rPr lang="en-US" smtClean="0"/>
              <a:pPr/>
              <a:t>9/30/2025</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6CFC9FCB-CE2B-764C-8A38-DC2F721FFB35}" type="slidenum">
              <a:rPr lang="en-US" smtClean="0"/>
              <a:pPr/>
              <a:t>‹#›</a:t>
            </a:fld>
            <a:endParaRPr lang="en-US"/>
          </a:p>
        </p:txBody>
      </p:sp>
      <p:sp>
        <p:nvSpPr>
          <p:cNvPr id="12" name="Content Placeholder 11">
            <a:extLst>
              <a:ext uri="{FF2B5EF4-FFF2-40B4-BE49-F238E27FC236}">
                <a16:creationId xmlns:a16="http://schemas.microsoft.com/office/drawing/2014/main" id="{BC5EF523-B342-94D7-B226-F55194CDEB11}"/>
              </a:ext>
            </a:extLst>
          </p:cNvPr>
          <p:cNvSpPr>
            <a:spLocks noGrp="1"/>
          </p:cNvSpPr>
          <p:nvPr>
            <p:ph sz="quarter" idx="13"/>
          </p:nvPr>
        </p:nvSpPr>
        <p:spPr>
          <a:xfrm>
            <a:off x="881064" y="2623930"/>
            <a:ext cx="9187275" cy="3687970"/>
          </a:xfrm>
        </p:spPr>
        <p:txBody>
          <a:bodyPr/>
          <a:lstStyle>
            <a:lvl1pPr>
              <a:buClr>
                <a:schemeClr val="accent3"/>
              </a:buClr>
              <a:defRPr baseline="0">
                <a:solidFill>
                  <a:schemeClr val="bg1"/>
                </a:solidFill>
              </a:defRPr>
            </a:lvl1pPr>
            <a:lvl2pPr>
              <a:buClr>
                <a:schemeClr val="accent3"/>
              </a:buClr>
              <a:defRPr baseline="0">
                <a:solidFill>
                  <a:schemeClr val="bg1"/>
                </a:solidFill>
              </a:defRPr>
            </a:lvl2pPr>
            <a:lvl3pPr>
              <a:buClr>
                <a:schemeClr val="accent3"/>
              </a:buClr>
              <a:defRPr baseline="0">
                <a:solidFill>
                  <a:schemeClr val="bg1"/>
                </a:solidFill>
              </a:defRPr>
            </a:lvl3pPr>
            <a:lvl4pPr>
              <a:buClr>
                <a:schemeClr val="accent3"/>
              </a:buClr>
              <a:defRPr baseline="0">
                <a:solidFill>
                  <a:schemeClr val="bg1"/>
                </a:solidFill>
              </a:defRPr>
            </a:lvl4pPr>
            <a:lvl5pPr>
              <a:buClr>
                <a:schemeClr val="accent3"/>
              </a:buCl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97A1E6C-E675-5D03-6EF5-5BB075D324A5}"/>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3" name="Title 1">
            <a:extLst>
              <a:ext uri="{FF2B5EF4-FFF2-40B4-BE49-F238E27FC236}">
                <a16:creationId xmlns:a16="http://schemas.microsoft.com/office/drawing/2014/main" id="{BE9C4E39-9B0B-A150-D203-109B85A1D2EC}"/>
              </a:ext>
            </a:extLst>
          </p:cNvPr>
          <p:cNvSpPr>
            <a:spLocks noGrp="1"/>
          </p:cNvSpPr>
          <p:nvPr>
            <p:ph type="title"/>
          </p:nvPr>
        </p:nvSpPr>
        <p:spPr>
          <a:xfrm>
            <a:off x="884161" y="0"/>
            <a:ext cx="11307839" cy="2349229"/>
          </a:xfrm>
        </p:spPr>
        <p:txBody>
          <a:bodyPr anchor="b"/>
          <a:lstStyle>
            <a:lvl1pPr>
              <a:defRPr sz="6000">
                <a:ln w="9525">
                  <a:solidFill>
                    <a:schemeClr val="bg1"/>
                  </a:solidFill>
                </a:ln>
                <a:solidFill>
                  <a:schemeClr val="bg1"/>
                </a:solidFill>
              </a:defRPr>
            </a:lvl1pPr>
          </a:lstStyle>
          <a:p>
            <a:r>
              <a:rPr lang="en-US"/>
              <a:t>Click to edit Master title style</a:t>
            </a:r>
          </a:p>
        </p:txBody>
      </p:sp>
      <p:grpSp>
        <p:nvGrpSpPr>
          <p:cNvPr id="2" name="Group 1">
            <a:extLst>
              <a:ext uri="{FF2B5EF4-FFF2-40B4-BE49-F238E27FC236}">
                <a16:creationId xmlns:a16="http://schemas.microsoft.com/office/drawing/2014/main" id="{AA9C77D0-12DC-C888-0B38-B481E1F774D3}"/>
              </a:ext>
            </a:extLst>
          </p:cNvPr>
          <p:cNvGrpSpPr/>
          <p:nvPr userDrawn="1"/>
        </p:nvGrpSpPr>
        <p:grpSpPr>
          <a:xfrm rot="5400000">
            <a:off x="817873" y="-817874"/>
            <a:ext cx="2349228" cy="3984974"/>
            <a:chOff x="9585528" y="568285"/>
            <a:chExt cx="2611601" cy="4430035"/>
          </a:xfrm>
          <a:solidFill>
            <a:schemeClr val="accent2">
              <a:alpha val="40000"/>
            </a:schemeClr>
          </a:solidFill>
        </p:grpSpPr>
        <p:grpSp>
          <p:nvGrpSpPr>
            <p:cNvPr id="9" name="Group 8">
              <a:extLst>
                <a:ext uri="{FF2B5EF4-FFF2-40B4-BE49-F238E27FC236}">
                  <a16:creationId xmlns:a16="http://schemas.microsoft.com/office/drawing/2014/main" id="{2127BEDC-3510-90EE-BF6A-67D3EB681553}"/>
                </a:ext>
              </a:extLst>
            </p:cNvPr>
            <p:cNvGrpSpPr/>
            <p:nvPr userDrawn="1"/>
          </p:nvGrpSpPr>
          <p:grpSpPr>
            <a:xfrm>
              <a:off x="9585528" y="568285"/>
              <a:ext cx="2611601" cy="759553"/>
              <a:chOff x="9576101" y="2449550"/>
              <a:chExt cx="2611601" cy="759553"/>
            </a:xfrm>
            <a:grpFill/>
          </p:grpSpPr>
          <p:sp>
            <p:nvSpPr>
              <p:cNvPr id="11" name="Freeform 16">
                <a:extLst>
                  <a:ext uri="{FF2B5EF4-FFF2-40B4-BE49-F238E27FC236}">
                    <a16:creationId xmlns:a16="http://schemas.microsoft.com/office/drawing/2014/main" id="{2A89AA5C-4456-2056-D09C-899A7A5766F8}"/>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3" name="Freeform 17">
                <a:extLst>
                  <a:ext uri="{FF2B5EF4-FFF2-40B4-BE49-F238E27FC236}">
                    <a16:creationId xmlns:a16="http://schemas.microsoft.com/office/drawing/2014/main" id="{8F9AB1FD-E144-3D81-02E2-52BB34343AF2}"/>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4" name="Freeform 18">
                <a:extLst>
                  <a:ext uri="{FF2B5EF4-FFF2-40B4-BE49-F238E27FC236}">
                    <a16:creationId xmlns:a16="http://schemas.microsoft.com/office/drawing/2014/main" id="{6C9E2BEE-43A9-FFED-1459-638B9CDD25F1}"/>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0" name="Freeform 19">
              <a:extLst>
                <a:ext uri="{FF2B5EF4-FFF2-40B4-BE49-F238E27FC236}">
                  <a16:creationId xmlns:a16="http://schemas.microsoft.com/office/drawing/2014/main" id="{24D8AD4C-1EEB-02D4-E1C3-7DD139CA2E7A}"/>
                </a:ext>
              </a:extLst>
            </p:cNvPr>
            <p:cNvSpPr/>
            <p:nvPr userDrawn="1"/>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grpFill/>
            <a:ln w="12669" cap="flat">
              <a:noFill/>
              <a:prstDash val="solid"/>
              <a:miter/>
            </a:ln>
          </p:spPr>
          <p:txBody>
            <a:bodyPr rtlCol="0" anchor="ctr"/>
            <a:lstStyle/>
            <a:p>
              <a:endParaRPr lang="en-US"/>
            </a:p>
          </p:txBody>
        </p:sp>
      </p:grpSp>
      <p:pic>
        <p:nvPicPr>
          <p:cNvPr id="15" name="Picture 14">
            <a:extLst>
              <a:ext uri="{FF2B5EF4-FFF2-40B4-BE49-F238E27FC236}">
                <a16:creationId xmlns:a16="http://schemas.microsoft.com/office/drawing/2014/main" id="{EF47C39A-C3EB-6DAF-F63D-CFB66C3F0D33}"/>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1791339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1_Highlight_slide">
    <p:bg>
      <p:bgPr>
        <a:solidFill>
          <a:srgbClr val="D2262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5638A7-452C-12B2-6073-9E2271F72286}"/>
              </a:ext>
            </a:extLst>
          </p:cNvPr>
          <p:cNvSpPr/>
          <p:nvPr/>
        </p:nvSpPr>
        <p:spPr>
          <a:xfrm>
            <a:off x="0" y="0"/>
            <a:ext cx="12192000" cy="234922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E7B7F72-F6C4-8600-6C84-53C01E58F7CE}"/>
              </a:ext>
            </a:extLst>
          </p:cNvPr>
          <p:cNvGrpSpPr/>
          <p:nvPr/>
        </p:nvGrpSpPr>
        <p:grpSpPr>
          <a:xfrm rot="5400000">
            <a:off x="817873" y="-817874"/>
            <a:ext cx="2349228" cy="3984974"/>
            <a:chOff x="9585528" y="568285"/>
            <a:chExt cx="2611601" cy="4430035"/>
          </a:xfrm>
          <a:solidFill>
            <a:srgbClr val="FFEBD1">
              <a:alpha val="40000"/>
            </a:srgbClr>
          </a:solidFill>
        </p:grpSpPr>
        <p:grpSp>
          <p:nvGrpSpPr>
            <p:cNvPr id="9" name="Group 8">
              <a:extLst>
                <a:ext uri="{FF2B5EF4-FFF2-40B4-BE49-F238E27FC236}">
                  <a16:creationId xmlns:a16="http://schemas.microsoft.com/office/drawing/2014/main" id="{81267968-249E-A3B7-B5FC-9ACDAA2D41FC}"/>
                </a:ext>
              </a:extLst>
            </p:cNvPr>
            <p:cNvGrpSpPr/>
            <p:nvPr/>
          </p:nvGrpSpPr>
          <p:grpSpPr>
            <a:xfrm>
              <a:off x="9585528" y="568285"/>
              <a:ext cx="2611601" cy="759553"/>
              <a:chOff x="9576101" y="2449550"/>
              <a:chExt cx="2611601" cy="759553"/>
            </a:xfrm>
            <a:grpFill/>
          </p:grpSpPr>
          <p:sp>
            <p:nvSpPr>
              <p:cNvPr id="11" name="Freeform 10">
                <a:extLst>
                  <a:ext uri="{FF2B5EF4-FFF2-40B4-BE49-F238E27FC236}">
                    <a16:creationId xmlns:a16="http://schemas.microsoft.com/office/drawing/2014/main" id="{87660632-F4A4-E3C9-949E-927C1913DF6C}"/>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B4F2BB7-947B-DC13-2872-1238EB911CC6}"/>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A379E7D-587E-0F6D-8527-6B1035256BDE}"/>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838A8B45-3AAD-8E82-F0E3-F7A784F069A0}"/>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grpFill/>
            <a:ln w="12669"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B83C1307-C57D-DC4B-B20E-11AB6059BFB9}" type="datetimeFigureOut">
              <a:rPr lang="en-US" smtClean="0"/>
              <a:pPr/>
              <a:t>9/30/2025</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6CFC9FCB-CE2B-764C-8A38-DC2F721FFB35}" type="slidenum">
              <a:rPr lang="en-US" smtClean="0"/>
              <a:pPr/>
              <a:t>‹#›</a:t>
            </a:fld>
            <a:endParaRPr lang="en-US"/>
          </a:p>
        </p:txBody>
      </p:sp>
      <p:sp>
        <p:nvSpPr>
          <p:cNvPr id="12" name="Content Placeholder 11">
            <a:extLst>
              <a:ext uri="{FF2B5EF4-FFF2-40B4-BE49-F238E27FC236}">
                <a16:creationId xmlns:a16="http://schemas.microsoft.com/office/drawing/2014/main" id="{BC5EF523-B342-94D7-B226-F55194CDEB11}"/>
              </a:ext>
            </a:extLst>
          </p:cNvPr>
          <p:cNvSpPr>
            <a:spLocks noGrp="1"/>
          </p:cNvSpPr>
          <p:nvPr>
            <p:ph sz="quarter" idx="13"/>
          </p:nvPr>
        </p:nvSpPr>
        <p:spPr>
          <a:xfrm>
            <a:off x="881064" y="2623930"/>
            <a:ext cx="9187275" cy="3687970"/>
          </a:xfrm>
        </p:spPr>
        <p:txBody>
          <a:bodyPr/>
          <a:lstStyle>
            <a:lvl1pPr>
              <a:buClr>
                <a:schemeClr val="accent3"/>
              </a:buClr>
              <a:defRPr baseline="0">
                <a:solidFill>
                  <a:schemeClr val="bg1"/>
                </a:solidFill>
              </a:defRPr>
            </a:lvl1pPr>
            <a:lvl2pPr>
              <a:buClr>
                <a:schemeClr val="accent3"/>
              </a:buClr>
              <a:defRPr baseline="0">
                <a:solidFill>
                  <a:schemeClr val="bg1"/>
                </a:solidFill>
              </a:defRPr>
            </a:lvl2pPr>
            <a:lvl3pPr>
              <a:buClr>
                <a:schemeClr val="accent3"/>
              </a:buClr>
              <a:defRPr baseline="0">
                <a:solidFill>
                  <a:schemeClr val="bg1"/>
                </a:solidFill>
              </a:defRPr>
            </a:lvl3pPr>
            <a:lvl4pPr>
              <a:buClr>
                <a:schemeClr val="accent3"/>
              </a:buClr>
              <a:defRPr baseline="0">
                <a:solidFill>
                  <a:schemeClr val="bg1"/>
                </a:solidFill>
              </a:defRPr>
            </a:lvl4pPr>
            <a:lvl5pPr>
              <a:buClr>
                <a:schemeClr val="accent3"/>
              </a:buCl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97A1E6C-E675-5D03-6EF5-5BB075D324A5}"/>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15" name="Title 1">
            <a:extLst>
              <a:ext uri="{FF2B5EF4-FFF2-40B4-BE49-F238E27FC236}">
                <a16:creationId xmlns:a16="http://schemas.microsoft.com/office/drawing/2014/main" id="{0FD2CDE7-B951-DDAE-9E03-BEAB95D3F5EC}"/>
              </a:ext>
            </a:extLst>
          </p:cNvPr>
          <p:cNvSpPr>
            <a:spLocks noGrp="1"/>
          </p:cNvSpPr>
          <p:nvPr>
            <p:ph type="title"/>
          </p:nvPr>
        </p:nvSpPr>
        <p:spPr>
          <a:xfrm>
            <a:off x="884161" y="0"/>
            <a:ext cx="11307839" cy="2349229"/>
          </a:xfrm>
        </p:spPr>
        <p:txBody>
          <a:bodyPr anchor="b"/>
          <a:lstStyle>
            <a:lvl1pPr>
              <a:defRPr sz="6000">
                <a:ln w="9525">
                  <a:solidFill>
                    <a:schemeClr val="bg1"/>
                  </a:solidFill>
                </a:ln>
                <a:solidFill>
                  <a:schemeClr val="bg1"/>
                </a:solidFill>
              </a:defRPr>
            </a:lvl1pPr>
          </a:lstStyle>
          <a:p>
            <a:r>
              <a:rPr lang="en-US"/>
              <a:t>Click to edit Master title style</a:t>
            </a:r>
          </a:p>
        </p:txBody>
      </p:sp>
      <p:grpSp>
        <p:nvGrpSpPr>
          <p:cNvPr id="2" name="Group 1">
            <a:extLst>
              <a:ext uri="{FF2B5EF4-FFF2-40B4-BE49-F238E27FC236}">
                <a16:creationId xmlns:a16="http://schemas.microsoft.com/office/drawing/2014/main" id="{10EDDB5E-2A9F-A112-CCA9-EE035E95BD3B}"/>
              </a:ext>
            </a:extLst>
          </p:cNvPr>
          <p:cNvGrpSpPr/>
          <p:nvPr userDrawn="1"/>
        </p:nvGrpSpPr>
        <p:grpSpPr>
          <a:xfrm rot="5400000">
            <a:off x="817873" y="-817874"/>
            <a:ext cx="2349228" cy="3984974"/>
            <a:chOff x="9585528" y="568285"/>
            <a:chExt cx="2611601" cy="4430035"/>
          </a:xfrm>
          <a:solidFill>
            <a:srgbClr val="FFEBD1">
              <a:alpha val="40000"/>
            </a:srgbClr>
          </a:solidFill>
        </p:grpSpPr>
        <p:grpSp>
          <p:nvGrpSpPr>
            <p:cNvPr id="16" name="Group 15">
              <a:extLst>
                <a:ext uri="{FF2B5EF4-FFF2-40B4-BE49-F238E27FC236}">
                  <a16:creationId xmlns:a16="http://schemas.microsoft.com/office/drawing/2014/main" id="{AC2DA449-9FB5-1669-3D3D-51E6C97BF363}"/>
                </a:ext>
              </a:extLst>
            </p:cNvPr>
            <p:cNvGrpSpPr/>
            <p:nvPr userDrawn="1"/>
          </p:nvGrpSpPr>
          <p:grpSpPr>
            <a:xfrm>
              <a:off x="9585528" y="568285"/>
              <a:ext cx="2611601" cy="759553"/>
              <a:chOff x="9576101" y="2449550"/>
              <a:chExt cx="2611601" cy="759553"/>
            </a:xfrm>
            <a:grpFill/>
          </p:grpSpPr>
          <p:sp>
            <p:nvSpPr>
              <p:cNvPr id="18" name="Freeform 10">
                <a:extLst>
                  <a:ext uri="{FF2B5EF4-FFF2-40B4-BE49-F238E27FC236}">
                    <a16:creationId xmlns:a16="http://schemas.microsoft.com/office/drawing/2014/main" id="{2C85DED5-546B-6950-CC28-0BAC45D1990B}"/>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9" name="Freeform 12">
                <a:extLst>
                  <a:ext uri="{FF2B5EF4-FFF2-40B4-BE49-F238E27FC236}">
                    <a16:creationId xmlns:a16="http://schemas.microsoft.com/office/drawing/2014/main" id="{BDB45DBF-2284-98E5-A98E-6DFF6EDAEC36}"/>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20" name="Freeform 13">
                <a:extLst>
                  <a:ext uri="{FF2B5EF4-FFF2-40B4-BE49-F238E27FC236}">
                    <a16:creationId xmlns:a16="http://schemas.microsoft.com/office/drawing/2014/main" id="{4F8782C7-63C8-440F-AE91-97FB166C3249}"/>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7" name="Freeform 9">
              <a:extLst>
                <a:ext uri="{FF2B5EF4-FFF2-40B4-BE49-F238E27FC236}">
                  <a16:creationId xmlns:a16="http://schemas.microsoft.com/office/drawing/2014/main" id="{12C7E5B0-7E35-8987-6C0F-F6D8DD346E64}"/>
                </a:ext>
              </a:extLst>
            </p:cNvPr>
            <p:cNvSpPr/>
            <p:nvPr userDrawn="1"/>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grpFill/>
            <a:ln w="12669" cap="flat">
              <a:noFill/>
              <a:prstDash val="solid"/>
              <a:miter/>
            </a:ln>
          </p:spPr>
          <p:txBody>
            <a:bodyPr rtlCol="0" anchor="ctr"/>
            <a:lstStyle/>
            <a:p>
              <a:endParaRPr lang="en-US"/>
            </a:p>
          </p:txBody>
        </p:sp>
      </p:grpSp>
      <p:pic>
        <p:nvPicPr>
          <p:cNvPr id="21" name="Picture 20">
            <a:extLst>
              <a:ext uri="{FF2B5EF4-FFF2-40B4-BE49-F238E27FC236}">
                <a16:creationId xmlns:a16="http://schemas.microsoft.com/office/drawing/2014/main" id="{94E465D4-CF79-B951-01B2-5BDE7AC8AE4C}"/>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2776149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2_Highlight_slide">
    <p:bg>
      <p:bgPr>
        <a:solidFill>
          <a:srgbClr val="F3792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5638A7-452C-12B2-6073-9E2271F72286}"/>
              </a:ext>
            </a:extLst>
          </p:cNvPr>
          <p:cNvSpPr/>
          <p:nvPr/>
        </p:nvSpPr>
        <p:spPr>
          <a:xfrm>
            <a:off x="0" y="0"/>
            <a:ext cx="12192000" cy="23492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D786708-6A89-63D5-A1BE-EDA171EAC4B1}"/>
              </a:ext>
            </a:extLst>
          </p:cNvPr>
          <p:cNvGrpSpPr/>
          <p:nvPr/>
        </p:nvGrpSpPr>
        <p:grpSpPr>
          <a:xfrm rot="5400000">
            <a:off x="817873" y="-817874"/>
            <a:ext cx="2349228" cy="3984974"/>
            <a:chOff x="9585528" y="568285"/>
            <a:chExt cx="2611601" cy="4430035"/>
          </a:xfrm>
          <a:solidFill>
            <a:srgbClr val="FFEBD1">
              <a:alpha val="40000"/>
            </a:srgbClr>
          </a:solidFill>
        </p:grpSpPr>
        <p:grpSp>
          <p:nvGrpSpPr>
            <p:cNvPr id="16" name="Group 15">
              <a:extLst>
                <a:ext uri="{FF2B5EF4-FFF2-40B4-BE49-F238E27FC236}">
                  <a16:creationId xmlns:a16="http://schemas.microsoft.com/office/drawing/2014/main" id="{65BCDDBA-AEE8-CCEA-9317-B21438BD0B32}"/>
                </a:ext>
              </a:extLst>
            </p:cNvPr>
            <p:cNvGrpSpPr/>
            <p:nvPr/>
          </p:nvGrpSpPr>
          <p:grpSpPr>
            <a:xfrm>
              <a:off x="9585528" y="568285"/>
              <a:ext cx="2611601" cy="759553"/>
              <a:chOff x="9576101" y="2449550"/>
              <a:chExt cx="2611601" cy="759553"/>
            </a:xfrm>
            <a:grpFill/>
          </p:grpSpPr>
          <p:sp>
            <p:nvSpPr>
              <p:cNvPr id="18" name="Freeform 17">
                <a:extLst>
                  <a:ext uri="{FF2B5EF4-FFF2-40B4-BE49-F238E27FC236}">
                    <a16:creationId xmlns:a16="http://schemas.microsoft.com/office/drawing/2014/main" id="{4D388023-AAF7-446E-D20A-ADA84EAA8214}"/>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6579CA4-0D67-01C3-117A-4545894273D7}"/>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9AB7234-7C4F-3169-DF86-1B3F12B9AB52}"/>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969BA020-341B-48A1-1EB5-5679BE2CF4AB}"/>
                </a:ext>
              </a:extLst>
            </p:cNvPr>
            <p:cNvSpPr/>
            <p:nvPr/>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grpFill/>
            <a:ln w="12669"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884161" y="0"/>
            <a:ext cx="11307839" cy="2349229"/>
          </a:xfrm>
        </p:spPr>
        <p:txBody>
          <a:bodyPr anchor="b"/>
          <a:lstStyle>
            <a:lvl1pPr>
              <a:defRPr sz="6000">
                <a:ln w="9525">
                  <a:solidFill>
                    <a:schemeClr val="bg1"/>
                  </a:solidFill>
                </a:ln>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B83C1307-C57D-DC4B-B20E-11AB6059BFB9}" type="datetimeFigureOut">
              <a:rPr lang="en-US" smtClean="0"/>
              <a:pPr/>
              <a:t>9/30/2025</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6CFC9FCB-CE2B-764C-8A38-DC2F721FFB35}" type="slidenum">
              <a:rPr lang="en-US" smtClean="0"/>
              <a:pPr/>
              <a:t>‹#›</a:t>
            </a:fld>
            <a:endParaRPr lang="en-US"/>
          </a:p>
        </p:txBody>
      </p:sp>
      <p:sp>
        <p:nvSpPr>
          <p:cNvPr id="12" name="Content Placeholder 11">
            <a:extLst>
              <a:ext uri="{FF2B5EF4-FFF2-40B4-BE49-F238E27FC236}">
                <a16:creationId xmlns:a16="http://schemas.microsoft.com/office/drawing/2014/main" id="{BC5EF523-B342-94D7-B226-F55194CDEB11}"/>
              </a:ext>
            </a:extLst>
          </p:cNvPr>
          <p:cNvSpPr>
            <a:spLocks noGrp="1"/>
          </p:cNvSpPr>
          <p:nvPr>
            <p:ph sz="quarter" idx="13"/>
          </p:nvPr>
        </p:nvSpPr>
        <p:spPr>
          <a:xfrm>
            <a:off x="881064" y="2623930"/>
            <a:ext cx="9187275" cy="3687970"/>
          </a:xfrm>
        </p:spPr>
        <p:txBody>
          <a:bodyPr/>
          <a:lstStyle>
            <a:lvl1pPr>
              <a:buClr>
                <a:schemeClr val="accent3"/>
              </a:buClr>
              <a:defRPr baseline="0">
                <a:solidFill>
                  <a:schemeClr val="bg1"/>
                </a:solidFill>
              </a:defRPr>
            </a:lvl1pPr>
            <a:lvl2pPr>
              <a:buClr>
                <a:schemeClr val="accent3"/>
              </a:buClr>
              <a:defRPr baseline="0">
                <a:solidFill>
                  <a:schemeClr val="bg1"/>
                </a:solidFill>
              </a:defRPr>
            </a:lvl2pPr>
            <a:lvl3pPr>
              <a:buClr>
                <a:schemeClr val="accent3"/>
              </a:buClr>
              <a:defRPr baseline="0">
                <a:solidFill>
                  <a:schemeClr val="bg1"/>
                </a:solidFill>
              </a:defRPr>
            </a:lvl3pPr>
            <a:lvl4pPr>
              <a:buClr>
                <a:schemeClr val="accent3"/>
              </a:buClr>
              <a:defRPr baseline="0">
                <a:solidFill>
                  <a:schemeClr val="bg1"/>
                </a:solidFill>
              </a:defRPr>
            </a:lvl4pPr>
            <a:lvl5pPr>
              <a:buClr>
                <a:schemeClr val="accent3"/>
              </a:buCl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97A1E6C-E675-5D03-6EF5-5BB075D324A5}"/>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grpSp>
        <p:nvGrpSpPr>
          <p:cNvPr id="3" name="Group 2">
            <a:extLst>
              <a:ext uri="{FF2B5EF4-FFF2-40B4-BE49-F238E27FC236}">
                <a16:creationId xmlns:a16="http://schemas.microsoft.com/office/drawing/2014/main" id="{D17C3C8A-B5EF-068B-048D-ECEEEE1C4DBE}"/>
              </a:ext>
            </a:extLst>
          </p:cNvPr>
          <p:cNvGrpSpPr/>
          <p:nvPr userDrawn="1"/>
        </p:nvGrpSpPr>
        <p:grpSpPr>
          <a:xfrm rot="5400000">
            <a:off x="817873" y="-817874"/>
            <a:ext cx="2349228" cy="3984974"/>
            <a:chOff x="9585528" y="568285"/>
            <a:chExt cx="2611601" cy="4430035"/>
          </a:xfrm>
          <a:solidFill>
            <a:srgbClr val="FFEBD1">
              <a:alpha val="40000"/>
            </a:srgbClr>
          </a:solidFill>
        </p:grpSpPr>
        <p:grpSp>
          <p:nvGrpSpPr>
            <p:cNvPr id="9" name="Group 8">
              <a:extLst>
                <a:ext uri="{FF2B5EF4-FFF2-40B4-BE49-F238E27FC236}">
                  <a16:creationId xmlns:a16="http://schemas.microsoft.com/office/drawing/2014/main" id="{7B815A81-292F-6B7F-8895-65844D169654}"/>
                </a:ext>
              </a:extLst>
            </p:cNvPr>
            <p:cNvGrpSpPr/>
            <p:nvPr userDrawn="1"/>
          </p:nvGrpSpPr>
          <p:grpSpPr>
            <a:xfrm>
              <a:off x="9585528" y="568285"/>
              <a:ext cx="2611601" cy="759553"/>
              <a:chOff x="9576101" y="2449550"/>
              <a:chExt cx="2611601" cy="759553"/>
            </a:xfrm>
            <a:grpFill/>
          </p:grpSpPr>
          <p:sp>
            <p:nvSpPr>
              <p:cNvPr id="11" name="Freeform 17">
                <a:extLst>
                  <a:ext uri="{FF2B5EF4-FFF2-40B4-BE49-F238E27FC236}">
                    <a16:creationId xmlns:a16="http://schemas.microsoft.com/office/drawing/2014/main" id="{605A32FC-5B9A-D4DF-0F69-B2BAC6781C63}"/>
                  </a:ext>
                </a:extLst>
              </p:cNvPr>
              <p:cNvSpPr/>
              <p:nvPr/>
            </p:nvSpPr>
            <p:spPr>
              <a:xfrm>
                <a:off x="9576101" y="2449550"/>
                <a:ext cx="2611601" cy="330600"/>
              </a:xfrm>
              <a:custGeom>
                <a:avLst/>
                <a:gdLst>
                  <a:gd name="connsiteX0" fmla="*/ 951635 w 2611601"/>
                  <a:gd name="connsiteY0" fmla="*/ 0 h 330600"/>
                  <a:gd name="connsiteX1" fmla="*/ 0 w 2611601"/>
                  <a:gd name="connsiteY1" fmla="*/ 100900 h 330600"/>
                  <a:gd name="connsiteX2" fmla="*/ 0 w 2611601"/>
                  <a:gd name="connsiteY2" fmla="*/ 114023 h 330600"/>
                  <a:gd name="connsiteX3" fmla="*/ 951635 w 2611601"/>
                  <a:gd name="connsiteY3" fmla="*/ 12740 h 330600"/>
                  <a:gd name="connsiteX4" fmla="*/ 2611602 w 2611601"/>
                  <a:gd name="connsiteY4" fmla="*/ 330601 h 330600"/>
                  <a:gd name="connsiteX5" fmla="*/ 2611602 w 2611601"/>
                  <a:gd name="connsiteY5" fmla="*/ 316842 h 330600"/>
                  <a:gd name="connsiteX6" fmla="*/ 951635 w 2611601"/>
                  <a:gd name="connsiteY6" fmla="*/ 0 h 3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30600">
                    <a:moveTo>
                      <a:pt x="951635" y="0"/>
                    </a:moveTo>
                    <a:cubicBezTo>
                      <a:pt x="627820" y="0"/>
                      <a:pt x="309212" y="34271"/>
                      <a:pt x="0" y="100900"/>
                    </a:cubicBezTo>
                    <a:lnTo>
                      <a:pt x="0" y="114023"/>
                    </a:lnTo>
                    <a:cubicBezTo>
                      <a:pt x="309212" y="47011"/>
                      <a:pt x="627820" y="12740"/>
                      <a:pt x="951635" y="12740"/>
                    </a:cubicBezTo>
                    <a:cubicBezTo>
                      <a:pt x="1529551" y="12740"/>
                      <a:pt x="2090576" y="121922"/>
                      <a:pt x="2611602" y="330601"/>
                    </a:cubicBezTo>
                    <a:lnTo>
                      <a:pt x="2611602" y="316842"/>
                    </a:lnTo>
                    <a:cubicBezTo>
                      <a:pt x="2090450" y="108927"/>
                      <a:pt x="1529296" y="0"/>
                      <a:pt x="951635" y="0"/>
                    </a:cubicBezTo>
                    <a:close/>
                  </a:path>
                </a:pathLst>
              </a:custGeom>
              <a:grpFill/>
              <a:ln w="12669" cap="flat">
                <a:noFill/>
                <a:prstDash val="solid"/>
                <a:miter/>
              </a:ln>
            </p:spPr>
            <p:txBody>
              <a:bodyPr rtlCol="0" anchor="ctr"/>
              <a:lstStyle/>
              <a:p>
                <a:endParaRPr lang="en-US"/>
              </a:p>
            </p:txBody>
          </p:sp>
          <p:sp>
            <p:nvSpPr>
              <p:cNvPr id="13" name="Freeform 18">
                <a:extLst>
                  <a:ext uri="{FF2B5EF4-FFF2-40B4-BE49-F238E27FC236}">
                    <a16:creationId xmlns:a16="http://schemas.microsoft.com/office/drawing/2014/main" id="{A52B9B88-0FA3-38B1-B6D1-A83DC0D7DF8F}"/>
                  </a:ext>
                </a:extLst>
              </p:cNvPr>
              <p:cNvSpPr/>
              <p:nvPr/>
            </p:nvSpPr>
            <p:spPr>
              <a:xfrm>
                <a:off x="9576101" y="2634279"/>
                <a:ext cx="2611601" cy="359391"/>
              </a:xfrm>
              <a:custGeom>
                <a:avLst/>
                <a:gdLst>
                  <a:gd name="connsiteX0" fmla="*/ 951635 w 2611601"/>
                  <a:gd name="connsiteY0" fmla="*/ 0 h 359391"/>
                  <a:gd name="connsiteX1" fmla="*/ 0 w 2611601"/>
                  <a:gd name="connsiteY1" fmla="*/ 105487 h 359391"/>
                  <a:gd name="connsiteX2" fmla="*/ 0 w 2611601"/>
                  <a:gd name="connsiteY2" fmla="*/ 131604 h 359391"/>
                  <a:gd name="connsiteX3" fmla="*/ 951635 w 2611601"/>
                  <a:gd name="connsiteY3" fmla="*/ 25480 h 359391"/>
                  <a:gd name="connsiteX4" fmla="*/ 2611602 w 2611601"/>
                  <a:gd name="connsiteY4" fmla="*/ 359391 h 359391"/>
                  <a:gd name="connsiteX5" fmla="*/ 2611602 w 2611601"/>
                  <a:gd name="connsiteY5" fmla="*/ 331747 h 359391"/>
                  <a:gd name="connsiteX6" fmla="*/ 951635 w 2611601"/>
                  <a:gd name="connsiteY6" fmla="*/ 0 h 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59391">
                    <a:moveTo>
                      <a:pt x="951635" y="0"/>
                    </a:moveTo>
                    <a:cubicBezTo>
                      <a:pt x="627439" y="0"/>
                      <a:pt x="308705" y="35800"/>
                      <a:pt x="0" y="105487"/>
                    </a:cubicBezTo>
                    <a:lnTo>
                      <a:pt x="0" y="131604"/>
                    </a:lnTo>
                    <a:cubicBezTo>
                      <a:pt x="308705" y="61407"/>
                      <a:pt x="627439" y="25480"/>
                      <a:pt x="951635" y="25480"/>
                    </a:cubicBezTo>
                    <a:cubicBezTo>
                      <a:pt x="1531202" y="25480"/>
                      <a:pt x="2093116" y="140394"/>
                      <a:pt x="2611602" y="359391"/>
                    </a:cubicBezTo>
                    <a:lnTo>
                      <a:pt x="2611602" y="331747"/>
                    </a:lnTo>
                    <a:cubicBezTo>
                      <a:pt x="2092864" y="114149"/>
                      <a:pt x="1530949" y="0"/>
                      <a:pt x="951635" y="0"/>
                    </a:cubicBezTo>
                    <a:close/>
                  </a:path>
                </a:pathLst>
              </a:custGeom>
              <a:grpFill/>
              <a:ln w="12669" cap="flat">
                <a:noFill/>
                <a:prstDash val="solid"/>
                <a:miter/>
              </a:ln>
            </p:spPr>
            <p:txBody>
              <a:bodyPr rtlCol="0" anchor="ctr"/>
              <a:lstStyle/>
              <a:p>
                <a:endParaRPr lang="en-US"/>
              </a:p>
            </p:txBody>
          </p:sp>
          <p:sp>
            <p:nvSpPr>
              <p:cNvPr id="14" name="Freeform 19">
                <a:extLst>
                  <a:ext uri="{FF2B5EF4-FFF2-40B4-BE49-F238E27FC236}">
                    <a16:creationId xmlns:a16="http://schemas.microsoft.com/office/drawing/2014/main" id="{89EFB5A5-63D3-047F-453E-DDBA1B49E919}"/>
                  </a:ext>
                </a:extLst>
              </p:cNvPr>
              <p:cNvSpPr/>
              <p:nvPr/>
            </p:nvSpPr>
            <p:spPr>
              <a:xfrm>
                <a:off x="9576101" y="2819007"/>
                <a:ext cx="2611601" cy="390096"/>
              </a:xfrm>
              <a:custGeom>
                <a:avLst/>
                <a:gdLst>
                  <a:gd name="connsiteX0" fmla="*/ 951635 w 2611601"/>
                  <a:gd name="connsiteY0" fmla="*/ 0 h 390096"/>
                  <a:gd name="connsiteX1" fmla="*/ 0 w 2611601"/>
                  <a:gd name="connsiteY1" fmla="*/ 110200 h 390096"/>
                  <a:gd name="connsiteX2" fmla="*/ 0 w 2611601"/>
                  <a:gd name="connsiteY2" fmla="*/ 149566 h 390096"/>
                  <a:gd name="connsiteX3" fmla="*/ 951635 w 2611601"/>
                  <a:gd name="connsiteY3" fmla="*/ 38220 h 390096"/>
                  <a:gd name="connsiteX4" fmla="*/ 2611602 w 2611601"/>
                  <a:gd name="connsiteY4" fmla="*/ 390096 h 390096"/>
                  <a:gd name="connsiteX5" fmla="*/ 2611602 w 2611601"/>
                  <a:gd name="connsiteY5" fmla="*/ 348182 h 390096"/>
                  <a:gd name="connsiteX6" fmla="*/ 951635 w 2611601"/>
                  <a:gd name="connsiteY6" fmla="*/ 0 h 3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601" h="390096">
                    <a:moveTo>
                      <a:pt x="951635" y="0"/>
                    </a:moveTo>
                    <a:cubicBezTo>
                      <a:pt x="627057" y="0"/>
                      <a:pt x="308196" y="37456"/>
                      <a:pt x="0" y="110200"/>
                    </a:cubicBezTo>
                    <a:lnTo>
                      <a:pt x="0" y="149566"/>
                    </a:lnTo>
                    <a:cubicBezTo>
                      <a:pt x="308069" y="76057"/>
                      <a:pt x="626932" y="38220"/>
                      <a:pt x="951635" y="38220"/>
                    </a:cubicBezTo>
                    <a:cubicBezTo>
                      <a:pt x="1533107" y="38220"/>
                      <a:pt x="2096039" y="159503"/>
                      <a:pt x="2611602" y="390096"/>
                    </a:cubicBezTo>
                    <a:lnTo>
                      <a:pt x="2611602" y="348182"/>
                    </a:lnTo>
                    <a:cubicBezTo>
                      <a:pt x="2095403" y="119883"/>
                      <a:pt x="1532725" y="0"/>
                      <a:pt x="951635" y="0"/>
                    </a:cubicBezTo>
                    <a:close/>
                  </a:path>
                </a:pathLst>
              </a:custGeom>
              <a:grpFill/>
              <a:ln w="12669" cap="flat">
                <a:noFill/>
                <a:prstDash val="solid"/>
                <a:miter/>
              </a:ln>
            </p:spPr>
            <p:txBody>
              <a:bodyPr rtlCol="0" anchor="ctr"/>
              <a:lstStyle/>
              <a:p>
                <a:endParaRPr lang="en-US"/>
              </a:p>
            </p:txBody>
          </p:sp>
        </p:grpSp>
        <p:sp>
          <p:nvSpPr>
            <p:cNvPr id="10" name="Freeform 16">
              <a:extLst>
                <a:ext uri="{FF2B5EF4-FFF2-40B4-BE49-F238E27FC236}">
                  <a16:creationId xmlns:a16="http://schemas.microsoft.com/office/drawing/2014/main" id="{F204F1DF-398A-532A-A561-6831D8013C1B}"/>
                </a:ext>
              </a:extLst>
            </p:cNvPr>
            <p:cNvSpPr/>
            <p:nvPr userDrawn="1"/>
          </p:nvSpPr>
          <p:spPr>
            <a:xfrm>
              <a:off x="9585528" y="1147950"/>
              <a:ext cx="2611601" cy="3850370"/>
            </a:xfrm>
            <a:custGeom>
              <a:avLst/>
              <a:gdLst>
                <a:gd name="connsiteX0" fmla="*/ 2611602 w 2611601"/>
                <a:gd name="connsiteY0" fmla="*/ 370221 h 3850370"/>
                <a:gd name="connsiteX1" fmla="*/ 2611602 w 2611601"/>
                <a:gd name="connsiteY1" fmla="*/ 3850371 h 3850370"/>
                <a:gd name="connsiteX2" fmla="*/ 0 w 2611601"/>
                <a:gd name="connsiteY2" fmla="*/ 3850371 h 3850370"/>
                <a:gd name="connsiteX3" fmla="*/ 0 w 2611601"/>
                <a:gd name="connsiteY3" fmla="*/ 117208 h 3850370"/>
                <a:gd name="connsiteX4" fmla="*/ 951635 w 2611601"/>
                <a:gd name="connsiteY4" fmla="*/ 0 h 3850370"/>
                <a:gd name="connsiteX5" fmla="*/ 2611602 w 2611601"/>
                <a:gd name="connsiteY5" fmla="*/ 370221 h 385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1601" h="3850370">
                  <a:moveTo>
                    <a:pt x="2611602" y="370221"/>
                  </a:moveTo>
                  <a:lnTo>
                    <a:pt x="2611602" y="3850371"/>
                  </a:lnTo>
                  <a:lnTo>
                    <a:pt x="0" y="3850371"/>
                  </a:lnTo>
                  <a:lnTo>
                    <a:pt x="0" y="117208"/>
                  </a:lnTo>
                  <a:cubicBezTo>
                    <a:pt x="304640" y="40641"/>
                    <a:pt x="623376" y="0"/>
                    <a:pt x="951635" y="0"/>
                  </a:cubicBezTo>
                  <a:cubicBezTo>
                    <a:pt x="1545170" y="0"/>
                    <a:pt x="2107720" y="132750"/>
                    <a:pt x="2611602" y="370221"/>
                  </a:cubicBezTo>
                  <a:close/>
                </a:path>
              </a:pathLst>
            </a:custGeom>
            <a:grpFill/>
            <a:ln w="12669" cap="flat">
              <a:noFill/>
              <a:prstDash val="solid"/>
              <a:miter/>
            </a:ln>
          </p:spPr>
          <p:txBody>
            <a:bodyPr rtlCol="0" anchor="ctr"/>
            <a:lstStyle/>
            <a:p>
              <a:endParaRPr lang="en-US"/>
            </a:p>
          </p:txBody>
        </p:sp>
      </p:grpSp>
      <p:pic>
        <p:nvPicPr>
          <p:cNvPr id="21" name="Picture 20">
            <a:extLst>
              <a:ext uri="{FF2B5EF4-FFF2-40B4-BE49-F238E27FC236}">
                <a16:creationId xmlns:a16="http://schemas.microsoft.com/office/drawing/2014/main" id="{6A0DFCFB-3F23-D237-9870-87503FD6BAC2}"/>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2792908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ighlight_slide_2">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tx2">
                    <a:alpha val="75000"/>
                  </a:schemeClr>
                </a:solidFill>
              </a:defRPr>
            </a:lvl1pPr>
          </a:lstStyle>
          <a:p>
            <a:fld id="{B83C1307-C57D-DC4B-B20E-11AB6059BFB9}" type="datetimeFigureOut">
              <a:rPr lang="en-US" smtClean="0"/>
              <a:pPr/>
              <a:t>9/30/2025</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tx2">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tx2">
                    <a:alpha val="75000"/>
                  </a:schemeClr>
                </a:solidFill>
              </a:defRPr>
            </a:lvl1pPr>
          </a:lstStyle>
          <a:p>
            <a:fld id="{6CFC9FCB-CE2B-764C-8A38-DC2F721FFB35}" type="slidenum">
              <a:rPr lang="en-US" smtClean="0"/>
              <a:pPr/>
              <a:t>‹#›</a:t>
            </a:fld>
            <a:endParaRPr lang="en-US"/>
          </a:p>
        </p:txBody>
      </p:sp>
      <p:sp>
        <p:nvSpPr>
          <p:cNvPr id="11" name="Freeform 10">
            <a:extLst>
              <a:ext uri="{FF2B5EF4-FFF2-40B4-BE49-F238E27FC236}">
                <a16:creationId xmlns:a16="http://schemas.microsoft.com/office/drawing/2014/main" id="{DC6A3C67-B84F-E4C0-0010-DC0E4AB6021D}"/>
              </a:ext>
            </a:extLst>
          </p:cNvPr>
          <p:cNvSpPr/>
          <p:nvPr/>
        </p:nvSpPr>
        <p:spPr>
          <a:xfrm>
            <a:off x="0" y="1244687"/>
            <a:ext cx="12191999"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rgbClr val="0044B5"/>
          </a:solidFill>
          <a:ln w="7047"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4F804966-CC05-6CA5-D898-9CAEAEF7AF85}"/>
              </a:ext>
            </a:extLst>
          </p:cNvPr>
          <p:cNvSpPr/>
          <p:nvPr/>
        </p:nvSpPr>
        <p:spPr>
          <a:xfrm>
            <a:off x="1" y="1263355"/>
            <a:ext cx="1724824" cy="3721864"/>
          </a:xfrm>
          <a:custGeom>
            <a:avLst/>
            <a:gdLst>
              <a:gd name="connsiteX0" fmla="*/ 0 w 1724824"/>
              <a:gd name="connsiteY0" fmla="*/ 0 h 3721864"/>
              <a:gd name="connsiteX1" fmla="*/ 1629962 w 1724824"/>
              <a:gd name="connsiteY1" fmla="*/ 1631659 h 3721864"/>
              <a:gd name="connsiteX2" fmla="*/ 1629962 w 1724824"/>
              <a:gd name="connsiteY2" fmla="*/ 2090115 h 3721864"/>
              <a:gd name="connsiteX3" fmla="*/ 0 w 1724824"/>
              <a:gd name="connsiteY3" fmla="*/ 3721864 h 3721864"/>
            </a:gdLst>
            <a:ahLst/>
            <a:cxnLst>
              <a:cxn ang="0">
                <a:pos x="connsiteX0" y="connsiteY0"/>
              </a:cxn>
              <a:cxn ang="0">
                <a:pos x="connsiteX1" y="connsiteY1"/>
              </a:cxn>
              <a:cxn ang="0">
                <a:pos x="connsiteX2" y="connsiteY2"/>
              </a:cxn>
              <a:cxn ang="0">
                <a:pos x="connsiteX3" y="connsiteY3"/>
              </a:cxn>
            </a:cxnLst>
            <a:rect l="l" t="t" r="r" b="b"/>
            <a:pathLst>
              <a:path w="1724824" h="3721864">
                <a:moveTo>
                  <a:pt x="0" y="0"/>
                </a:moveTo>
                <a:lnTo>
                  <a:pt x="1629962" y="1631659"/>
                </a:lnTo>
                <a:cubicBezTo>
                  <a:pt x="1756445" y="1758274"/>
                  <a:pt x="1756445" y="1963502"/>
                  <a:pt x="1629962" y="2090115"/>
                </a:cubicBezTo>
                <a:lnTo>
                  <a:pt x="0" y="3721864"/>
                </a:lnTo>
                <a:close/>
              </a:path>
            </a:pathLst>
          </a:custGeom>
          <a:solidFill>
            <a:srgbClr val="21296B"/>
          </a:solidFill>
          <a:ln w="7047" cap="flat">
            <a:noFill/>
            <a:prstDash val="solid"/>
            <a:miter/>
          </a:ln>
        </p:spPr>
        <p:txBody>
          <a:bodyPr wrap="square" rtlCol="0" anchor="ctr">
            <a:noAutofit/>
          </a:bodyPr>
          <a:lstStyle/>
          <a:p>
            <a:endParaRPr lang="en-US"/>
          </a:p>
        </p:txBody>
      </p:sp>
      <p:grpSp>
        <p:nvGrpSpPr>
          <p:cNvPr id="21" name="Group 20">
            <a:extLst>
              <a:ext uri="{FF2B5EF4-FFF2-40B4-BE49-F238E27FC236}">
                <a16:creationId xmlns:a16="http://schemas.microsoft.com/office/drawing/2014/main" id="{E93AA96C-E0D5-F5AB-0656-F4AEA980A61E}"/>
              </a:ext>
            </a:extLst>
          </p:cNvPr>
          <p:cNvGrpSpPr/>
          <p:nvPr/>
        </p:nvGrpSpPr>
        <p:grpSpPr>
          <a:xfrm>
            <a:off x="328952" y="1244687"/>
            <a:ext cx="2519331" cy="3759200"/>
            <a:chOff x="328952" y="1244687"/>
            <a:chExt cx="2519331" cy="3759200"/>
          </a:xfrm>
          <a:solidFill>
            <a:srgbClr val="A7D2FF"/>
          </a:solidFill>
        </p:grpSpPr>
        <p:sp>
          <p:nvSpPr>
            <p:cNvPr id="13" name="Freeform 12">
              <a:extLst>
                <a:ext uri="{FF2B5EF4-FFF2-40B4-BE49-F238E27FC236}">
                  <a16:creationId xmlns:a16="http://schemas.microsoft.com/office/drawing/2014/main" id="{04AE6745-A404-22B0-7702-E5FBEFB069A0}"/>
                </a:ext>
              </a:extLst>
            </p:cNvPr>
            <p:cNvSpPr/>
            <p:nvPr/>
          </p:nvSpPr>
          <p:spPr>
            <a:xfrm>
              <a:off x="328952" y="1244687"/>
              <a:ext cx="1783033" cy="3759200"/>
            </a:xfrm>
            <a:custGeom>
              <a:avLst/>
              <a:gdLst>
                <a:gd name="connsiteX0" fmla="*/ 1312659 w 1389045"/>
                <a:gd name="connsiteY0" fmla="*/ 1671531 h 2928549"/>
                <a:gd name="connsiteX1" fmla="*/ 1312167 w 1389045"/>
                <a:gd name="connsiteY1" fmla="*/ 1672096 h 2928549"/>
                <a:gd name="connsiteX2" fmla="*/ 30167 w 1389045"/>
                <a:gd name="connsiteY2" fmla="*/ 2928550 h 2928549"/>
                <a:gd name="connsiteX3" fmla="*/ 0 w 1389045"/>
                <a:gd name="connsiteY3" fmla="*/ 2928550 h 2928549"/>
                <a:gd name="connsiteX4" fmla="*/ 1297154 w 1389045"/>
                <a:gd name="connsiteY4" fmla="*/ 1657210 h 2928549"/>
                <a:gd name="connsiteX5" fmla="*/ 1297154 w 1389045"/>
                <a:gd name="connsiteY5" fmla="*/ 1271270 h 2928549"/>
                <a:gd name="connsiteX6" fmla="*/ 0 w 1389045"/>
                <a:gd name="connsiteY6" fmla="*/ 0 h 2928549"/>
                <a:gd name="connsiteX7" fmla="*/ 30167 w 1389045"/>
                <a:gd name="connsiteY7" fmla="*/ 0 h 2928549"/>
                <a:gd name="connsiteX8" fmla="*/ 1312448 w 1389045"/>
                <a:gd name="connsiteY8" fmla="*/ 1256666 h 2928549"/>
                <a:gd name="connsiteX9" fmla="*/ 1312659 w 1389045"/>
                <a:gd name="connsiteY9" fmla="*/ 1256948 h 2928549"/>
                <a:gd name="connsiteX10" fmla="*/ 1312659 w 1389045"/>
                <a:gd name="connsiteY10" fmla="*/ 1671531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045" h="2928549">
                  <a:moveTo>
                    <a:pt x="1312659" y="1671531"/>
                  </a:moveTo>
                  <a:lnTo>
                    <a:pt x="1312167" y="1672096"/>
                  </a:lnTo>
                  <a:lnTo>
                    <a:pt x="30167" y="2928550"/>
                  </a:lnTo>
                  <a:lnTo>
                    <a:pt x="0" y="2928550"/>
                  </a:lnTo>
                  <a:lnTo>
                    <a:pt x="1297154" y="1657210"/>
                  </a:lnTo>
                  <a:cubicBezTo>
                    <a:pt x="1391740" y="1550739"/>
                    <a:pt x="1391740" y="1377740"/>
                    <a:pt x="1297154" y="1271270"/>
                  </a:cubicBezTo>
                  <a:lnTo>
                    <a:pt x="0" y="0"/>
                  </a:lnTo>
                  <a:lnTo>
                    <a:pt x="30167" y="0"/>
                  </a:lnTo>
                  <a:lnTo>
                    <a:pt x="1312448" y="1256666"/>
                  </a:lnTo>
                  <a:lnTo>
                    <a:pt x="1312659" y="1256948"/>
                  </a:lnTo>
                  <a:cubicBezTo>
                    <a:pt x="1414507" y="1371246"/>
                    <a:pt x="1414507" y="1557233"/>
                    <a:pt x="1312659" y="1671531"/>
                  </a:cubicBezTo>
                  <a:close/>
                </a:path>
              </a:pathLst>
            </a:custGeom>
            <a:grpFill/>
            <a:ln w="704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4D2925E-141F-57C4-85E8-E08DD5F8D950}"/>
                </a:ext>
              </a:extLst>
            </p:cNvPr>
            <p:cNvSpPr/>
            <p:nvPr/>
          </p:nvSpPr>
          <p:spPr>
            <a:xfrm>
              <a:off x="712562"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8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7" y="1552503"/>
                    <a:pt x="1389907" y="1375976"/>
                    <a:pt x="1293277" y="1267459"/>
                  </a:cubicBezTo>
                  <a:lnTo>
                    <a:pt x="0" y="0"/>
                  </a:lnTo>
                  <a:lnTo>
                    <a:pt x="15082" y="0"/>
                  </a:lnTo>
                  <a:lnTo>
                    <a:pt x="1300888"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4CF7F6A-99B9-C23C-A17E-BC1904C2F36D}"/>
                </a:ext>
              </a:extLst>
            </p:cNvPr>
            <p:cNvSpPr/>
            <p:nvPr/>
          </p:nvSpPr>
          <p:spPr>
            <a:xfrm>
              <a:off x="1081743"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7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8" y="1552503"/>
                    <a:pt x="1389908" y="1375976"/>
                    <a:pt x="1293277" y="1267459"/>
                  </a:cubicBezTo>
                  <a:lnTo>
                    <a:pt x="0" y="0"/>
                  </a:lnTo>
                  <a:lnTo>
                    <a:pt x="15082" y="0"/>
                  </a:lnTo>
                  <a:lnTo>
                    <a:pt x="1300887"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712D5CC4-4759-EB99-52FC-4DF3048D598F}"/>
              </a:ext>
            </a:extLst>
          </p:cNvPr>
          <p:cNvSpPr>
            <a:spLocks noGrp="1"/>
          </p:cNvSpPr>
          <p:nvPr>
            <p:ph type="title" hasCustomPrompt="1"/>
          </p:nvPr>
        </p:nvSpPr>
        <p:spPr>
          <a:xfrm>
            <a:off x="2862712" y="1244687"/>
            <a:ext cx="9343818" cy="3759200"/>
          </a:xfrm>
          <a:noFill/>
        </p:spPr>
        <p:txBody>
          <a:bodyPr lIns="365760" rIns="365760" anchor="ctr" anchorCtr="0"/>
          <a:lstStyle>
            <a:lvl1pPr algn="l">
              <a:defRPr sz="6000">
                <a:ln w="9525">
                  <a:solidFill>
                    <a:schemeClr val="bg1"/>
                  </a:solidFill>
                </a:ln>
                <a:solidFill>
                  <a:schemeClr val="bg1"/>
                </a:solidFill>
              </a:defRPr>
            </a:lvl1pPr>
          </a:lstStyle>
          <a:p>
            <a:r>
              <a:rPr lang="en-US"/>
              <a:t>Click to edit </a:t>
            </a:r>
            <a:br>
              <a:rPr lang="en-US"/>
            </a:br>
            <a:r>
              <a:rPr lang="en-US"/>
              <a:t>Master title style</a:t>
            </a:r>
          </a:p>
        </p:txBody>
      </p:sp>
      <p:sp>
        <p:nvSpPr>
          <p:cNvPr id="7" name="Freeform 10">
            <a:extLst>
              <a:ext uri="{FF2B5EF4-FFF2-40B4-BE49-F238E27FC236}">
                <a16:creationId xmlns:a16="http://schemas.microsoft.com/office/drawing/2014/main" id="{6212C187-8CB2-4CA5-F0B3-55AECF6D93AA}"/>
              </a:ext>
            </a:extLst>
          </p:cNvPr>
          <p:cNvSpPr/>
          <p:nvPr userDrawn="1"/>
        </p:nvSpPr>
        <p:spPr>
          <a:xfrm>
            <a:off x="0" y="1244687"/>
            <a:ext cx="12191999"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rgbClr val="0044B5"/>
          </a:solidFill>
          <a:ln w="7047"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2EFDA415-E2AE-3609-9A0E-31B7603A0E33}"/>
              </a:ext>
            </a:extLst>
          </p:cNvPr>
          <p:cNvGrpSpPr/>
          <p:nvPr userDrawn="1"/>
        </p:nvGrpSpPr>
        <p:grpSpPr>
          <a:xfrm>
            <a:off x="328952" y="1244687"/>
            <a:ext cx="2519331" cy="3759200"/>
            <a:chOff x="328952" y="1244687"/>
            <a:chExt cx="2519331" cy="3759200"/>
          </a:xfrm>
          <a:solidFill>
            <a:srgbClr val="A7D2FF"/>
          </a:solidFill>
        </p:grpSpPr>
        <p:sp>
          <p:nvSpPr>
            <p:cNvPr id="9" name="Freeform 12">
              <a:extLst>
                <a:ext uri="{FF2B5EF4-FFF2-40B4-BE49-F238E27FC236}">
                  <a16:creationId xmlns:a16="http://schemas.microsoft.com/office/drawing/2014/main" id="{84209069-3C3F-2BD6-6D24-1A3779D334C3}"/>
                </a:ext>
              </a:extLst>
            </p:cNvPr>
            <p:cNvSpPr/>
            <p:nvPr/>
          </p:nvSpPr>
          <p:spPr>
            <a:xfrm>
              <a:off x="328952" y="1244687"/>
              <a:ext cx="1783033" cy="3759200"/>
            </a:xfrm>
            <a:custGeom>
              <a:avLst/>
              <a:gdLst>
                <a:gd name="connsiteX0" fmla="*/ 1312659 w 1389045"/>
                <a:gd name="connsiteY0" fmla="*/ 1671531 h 2928549"/>
                <a:gd name="connsiteX1" fmla="*/ 1312167 w 1389045"/>
                <a:gd name="connsiteY1" fmla="*/ 1672096 h 2928549"/>
                <a:gd name="connsiteX2" fmla="*/ 30167 w 1389045"/>
                <a:gd name="connsiteY2" fmla="*/ 2928550 h 2928549"/>
                <a:gd name="connsiteX3" fmla="*/ 0 w 1389045"/>
                <a:gd name="connsiteY3" fmla="*/ 2928550 h 2928549"/>
                <a:gd name="connsiteX4" fmla="*/ 1297154 w 1389045"/>
                <a:gd name="connsiteY4" fmla="*/ 1657210 h 2928549"/>
                <a:gd name="connsiteX5" fmla="*/ 1297154 w 1389045"/>
                <a:gd name="connsiteY5" fmla="*/ 1271270 h 2928549"/>
                <a:gd name="connsiteX6" fmla="*/ 0 w 1389045"/>
                <a:gd name="connsiteY6" fmla="*/ 0 h 2928549"/>
                <a:gd name="connsiteX7" fmla="*/ 30167 w 1389045"/>
                <a:gd name="connsiteY7" fmla="*/ 0 h 2928549"/>
                <a:gd name="connsiteX8" fmla="*/ 1312448 w 1389045"/>
                <a:gd name="connsiteY8" fmla="*/ 1256666 h 2928549"/>
                <a:gd name="connsiteX9" fmla="*/ 1312659 w 1389045"/>
                <a:gd name="connsiteY9" fmla="*/ 1256948 h 2928549"/>
                <a:gd name="connsiteX10" fmla="*/ 1312659 w 1389045"/>
                <a:gd name="connsiteY10" fmla="*/ 1671531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045" h="2928549">
                  <a:moveTo>
                    <a:pt x="1312659" y="1671531"/>
                  </a:moveTo>
                  <a:lnTo>
                    <a:pt x="1312167" y="1672096"/>
                  </a:lnTo>
                  <a:lnTo>
                    <a:pt x="30167" y="2928550"/>
                  </a:lnTo>
                  <a:lnTo>
                    <a:pt x="0" y="2928550"/>
                  </a:lnTo>
                  <a:lnTo>
                    <a:pt x="1297154" y="1657210"/>
                  </a:lnTo>
                  <a:cubicBezTo>
                    <a:pt x="1391740" y="1550739"/>
                    <a:pt x="1391740" y="1377740"/>
                    <a:pt x="1297154" y="1271270"/>
                  </a:cubicBezTo>
                  <a:lnTo>
                    <a:pt x="0" y="0"/>
                  </a:lnTo>
                  <a:lnTo>
                    <a:pt x="30167" y="0"/>
                  </a:lnTo>
                  <a:lnTo>
                    <a:pt x="1312448" y="1256666"/>
                  </a:lnTo>
                  <a:lnTo>
                    <a:pt x="1312659" y="1256948"/>
                  </a:lnTo>
                  <a:cubicBezTo>
                    <a:pt x="1414507" y="1371246"/>
                    <a:pt x="1414507" y="1557233"/>
                    <a:pt x="1312659" y="1671531"/>
                  </a:cubicBezTo>
                  <a:close/>
                </a:path>
              </a:pathLst>
            </a:custGeom>
            <a:grpFill/>
            <a:ln w="7047" cap="flat">
              <a:noFill/>
              <a:prstDash val="solid"/>
              <a:miter/>
            </a:ln>
          </p:spPr>
          <p:txBody>
            <a:bodyPr rtlCol="0" anchor="ctr"/>
            <a:lstStyle/>
            <a:p>
              <a:endParaRPr lang="en-US"/>
            </a:p>
          </p:txBody>
        </p:sp>
        <p:sp>
          <p:nvSpPr>
            <p:cNvPr id="10" name="Freeform 13">
              <a:extLst>
                <a:ext uri="{FF2B5EF4-FFF2-40B4-BE49-F238E27FC236}">
                  <a16:creationId xmlns:a16="http://schemas.microsoft.com/office/drawing/2014/main" id="{4A774938-319A-B9FB-1542-27985F84DBC3}"/>
                </a:ext>
              </a:extLst>
            </p:cNvPr>
            <p:cNvSpPr/>
            <p:nvPr/>
          </p:nvSpPr>
          <p:spPr>
            <a:xfrm>
              <a:off x="712562"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8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7" y="1552503"/>
                    <a:pt x="1389907" y="1375976"/>
                    <a:pt x="1293277" y="1267459"/>
                  </a:cubicBezTo>
                  <a:lnTo>
                    <a:pt x="0" y="0"/>
                  </a:lnTo>
                  <a:lnTo>
                    <a:pt x="15082" y="0"/>
                  </a:lnTo>
                  <a:lnTo>
                    <a:pt x="1300888"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sp>
          <p:nvSpPr>
            <p:cNvPr id="12" name="Freeform 14">
              <a:extLst>
                <a:ext uri="{FF2B5EF4-FFF2-40B4-BE49-F238E27FC236}">
                  <a16:creationId xmlns:a16="http://schemas.microsoft.com/office/drawing/2014/main" id="{6F7094DC-03C0-D22C-3903-F0449C0338FA}"/>
                </a:ext>
              </a:extLst>
            </p:cNvPr>
            <p:cNvSpPr/>
            <p:nvPr/>
          </p:nvSpPr>
          <p:spPr>
            <a:xfrm>
              <a:off x="1081743"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7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8" y="1552503"/>
                    <a:pt x="1389908" y="1375976"/>
                    <a:pt x="1293277" y="1267459"/>
                  </a:cubicBezTo>
                  <a:lnTo>
                    <a:pt x="0" y="0"/>
                  </a:lnTo>
                  <a:lnTo>
                    <a:pt x="15082" y="0"/>
                  </a:lnTo>
                  <a:lnTo>
                    <a:pt x="1300887"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grpSp>
    </p:spTree>
    <p:extLst>
      <p:ext uri="{BB962C8B-B14F-4D97-AF65-F5344CB8AC3E}">
        <p14:creationId xmlns:p14="http://schemas.microsoft.com/office/powerpoint/2010/main" val="9813095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Highlight_slide_2">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tx2">
                    <a:alpha val="75000"/>
                  </a:schemeClr>
                </a:solidFill>
              </a:defRPr>
            </a:lvl1pPr>
          </a:lstStyle>
          <a:p>
            <a:fld id="{B83C1307-C57D-DC4B-B20E-11AB6059BFB9}" type="datetimeFigureOut">
              <a:rPr lang="en-US" smtClean="0"/>
              <a:pPr/>
              <a:t>9/30/2025</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tx2">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tx2">
                    <a:alpha val="75000"/>
                  </a:schemeClr>
                </a:solidFill>
              </a:defRPr>
            </a:lvl1pPr>
          </a:lstStyle>
          <a:p>
            <a:fld id="{6CFC9FCB-CE2B-764C-8A38-DC2F721FFB35}" type="slidenum">
              <a:rPr lang="en-US" smtClean="0"/>
              <a:pPr/>
              <a:t>‹#›</a:t>
            </a:fld>
            <a:endParaRPr lang="en-US"/>
          </a:p>
        </p:txBody>
      </p:sp>
      <p:sp>
        <p:nvSpPr>
          <p:cNvPr id="11" name="Freeform 10">
            <a:extLst>
              <a:ext uri="{FF2B5EF4-FFF2-40B4-BE49-F238E27FC236}">
                <a16:creationId xmlns:a16="http://schemas.microsoft.com/office/drawing/2014/main" id="{DC6A3C67-B84F-E4C0-0010-DC0E4AB6021D}"/>
              </a:ext>
            </a:extLst>
          </p:cNvPr>
          <p:cNvSpPr/>
          <p:nvPr/>
        </p:nvSpPr>
        <p:spPr>
          <a:xfrm>
            <a:off x="0" y="1244687"/>
            <a:ext cx="12191999"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chemeClr val="accent4"/>
          </a:solidFill>
          <a:ln w="7047"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E93AA96C-E0D5-F5AB-0656-F4AEA980A61E}"/>
              </a:ext>
            </a:extLst>
          </p:cNvPr>
          <p:cNvGrpSpPr/>
          <p:nvPr/>
        </p:nvGrpSpPr>
        <p:grpSpPr>
          <a:xfrm>
            <a:off x="328952" y="1244687"/>
            <a:ext cx="2519331" cy="3759200"/>
            <a:chOff x="328952" y="1244687"/>
            <a:chExt cx="2519331" cy="3759200"/>
          </a:xfrm>
          <a:solidFill>
            <a:srgbClr val="FF806C"/>
          </a:solidFill>
        </p:grpSpPr>
        <p:sp>
          <p:nvSpPr>
            <p:cNvPr id="13" name="Freeform 12">
              <a:extLst>
                <a:ext uri="{FF2B5EF4-FFF2-40B4-BE49-F238E27FC236}">
                  <a16:creationId xmlns:a16="http://schemas.microsoft.com/office/drawing/2014/main" id="{04AE6745-A404-22B0-7702-E5FBEFB069A0}"/>
                </a:ext>
              </a:extLst>
            </p:cNvPr>
            <p:cNvSpPr/>
            <p:nvPr/>
          </p:nvSpPr>
          <p:spPr>
            <a:xfrm>
              <a:off x="328952" y="1244687"/>
              <a:ext cx="1783033" cy="3759200"/>
            </a:xfrm>
            <a:custGeom>
              <a:avLst/>
              <a:gdLst>
                <a:gd name="connsiteX0" fmla="*/ 1312659 w 1389045"/>
                <a:gd name="connsiteY0" fmla="*/ 1671531 h 2928549"/>
                <a:gd name="connsiteX1" fmla="*/ 1312167 w 1389045"/>
                <a:gd name="connsiteY1" fmla="*/ 1672096 h 2928549"/>
                <a:gd name="connsiteX2" fmla="*/ 30167 w 1389045"/>
                <a:gd name="connsiteY2" fmla="*/ 2928550 h 2928549"/>
                <a:gd name="connsiteX3" fmla="*/ 0 w 1389045"/>
                <a:gd name="connsiteY3" fmla="*/ 2928550 h 2928549"/>
                <a:gd name="connsiteX4" fmla="*/ 1297154 w 1389045"/>
                <a:gd name="connsiteY4" fmla="*/ 1657210 h 2928549"/>
                <a:gd name="connsiteX5" fmla="*/ 1297154 w 1389045"/>
                <a:gd name="connsiteY5" fmla="*/ 1271270 h 2928549"/>
                <a:gd name="connsiteX6" fmla="*/ 0 w 1389045"/>
                <a:gd name="connsiteY6" fmla="*/ 0 h 2928549"/>
                <a:gd name="connsiteX7" fmla="*/ 30167 w 1389045"/>
                <a:gd name="connsiteY7" fmla="*/ 0 h 2928549"/>
                <a:gd name="connsiteX8" fmla="*/ 1312448 w 1389045"/>
                <a:gd name="connsiteY8" fmla="*/ 1256666 h 2928549"/>
                <a:gd name="connsiteX9" fmla="*/ 1312659 w 1389045"/>
                <a:gd name="connsiteY9" fmla="*/ 1256948 h 2928549"/>
                <a:gd name="connsiteX10" fmla="*/ 1312659 w 1389045"/>
                <a:gd name="connsiteY10" fmla="*/ 1671531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045" h="2928549">
                  <a:moveTo>
                    <a:pt x="1312659" y="1671531"/>
                  </a:moveTo>
                  <a:lnTo>
                    <a:pt x="1312167" y="1672096"/>
                  </a:lnTo>
                  <a:lnTo>
                    <a:pt x="30167" y="2928550"/>
                  </a:lnTo>
                  <a:lnTo>
                    <a:pt x="0" y="2928550"/>
                  </a:lnTo>
                  <a:lnTo>
                    <a:pt x="1297154" y="1657210"/>
                  </a:lnTo>
                  <a:cubicBezTo>
                    <a:pt x="1391740" y="1550739"/>
                    <a:pt x="1391740" y="1377740"/>
                    <a:pt x="1297154" y="1271270"/>
                  </a:cubicBezTo>
                  <a:lnTo>
                    <a:pt x="0" y="0"/>
                  </a:lnTo>
                  <a:lnTo>
                    <a:pt x="30167" y="0"/>
                  </a:lnTo>
                  <a:lnTo>
                    <a:pt x="1312448" y="1256666"/>
                  </a:lnTo>
                  <a:lnTo>
                    <a:pt x="1312659" y="1256948"/>
                  </a:lnTo>
                  <a:cubicBezTo>
                    <a:pt x="1414507" y="1371246"/>
                    <a:pt x="1414507" y="1557233"/>
                    <a:pt x="1312659" y="1671531"/>
                  </a:cubicBezTo>
                  <a:close/>
                </a:path>
              </a:pathLst>
            </a:custGeom>
            <a:grpFill/>
            <a:ln w="704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4D2925E-141F-57C4-85E8-E08DD5F8D950}"/>
                </a:ext>
              </a:extLst>
            </p:cNvPr>
            <p:cNvSpPr/>
            <p:nvPr/>
          </p:nvSpPr>
          <p:spPr>
            <a:xfrm>
              <a:off x="712562"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8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7" y="1552503"/>
                    <a:pt x="1389907" y="1375976"/>
                    <a:pt x="1293277" y="1267459"/>
                  </a:cubicBezTo>
                  <a:lnTo>
                    <a:pt x="0" y="0"/>
                  </a:lnTo>
                  <a:lnTo>
                    <a:pt x="15082" y="0"/>
                  </a:lnTo>
                  <a:lnTo>
                    <a:pt x="1300888"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4CF7F6A-99B9-C23C-A17E-BC1904C2F36D}"/>
                </a:ext>
              </a:extLst>
            </p:cNvPr>
            <p:cNvSpPr/>
            <p:nvPr/>
          </p:nvSpPr>
          <p:spPr>
            <a:xfrm>
              <a:off x="1081743"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7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8" y="1552503"/>
                    <a:pt x="1389908" y="1375976"/>
                    <a:pt x="1293277" y="1267459"/>
                  </a:cubicBezTo>
                  <a:lnTo>
                    <a:pt x="0" y="0"/>
                  </a:lnTo>
                  <a:lnTo>
                    <a:pt x="15082" y="0"/>
                  </a:lnTo>
                  <a:lnTo>
                    <a:pt x="1300887"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8C8A117A-5785-97C4-C3B6-77BAB4CA5137}"/>
              </a:ext>
            </a:extLst>
          </p:cNvPr>
          <p:cNvSpPr/>
          <p:nvPr/>
        </p:nvSpPr>
        <p:spPr>
          <a:xfrm flipH="1">
            <a:off x="1" y="1263355"/>
            <a:ext cx="1724824" cy="3721864"/>
          </a:xfrm>
          <a:custGeom>
            <a:avLst/>
            <a:gdLst>
              <a:gd name="connsiteX0" fmla="*/ 1724824 w 1724824"/>
              <a:gd name="connsiteY0" fmla="*/ 0 h 3721864"/>
              <a:gd name="connsiteX1" fmla="*/ 94862 w 1724824"/>
              <a:gd name="connsiteY1" fmla="*/ 1631659 h 3721864"/>
              <a:gd name="connsiteX2" fmla="*/ 94862 w 1724824"/>
              <a:gd name="connsiteY2" fmla="*/ 2090115 h 3721864"/>
              <a:gd name="connsiteX3" fmla="*/ 1724824 w 1724824"/>
              <a:gd name="connsiteY3" fmla="*/ 3721864 h 3721864"/>
              <a:gd name="connsiteX4" fmla="*/ 1724824 w 1724824"/>
              <a:gd name="connsiteY4" fmla="*/ 0 h 372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824" h="3721864">
                <a:moveTo>
                  <a:pt x="1724824" y="0"/>
                </a:moveTo>
                <a:lnTo>
                  <a:pt x="94862" y="1631659"/>
                </a:lnTo>
                <a:cubicBezTo>
                  <a:pt x="-31621" y="1758274"/>
                  <a:pt x="-31621" y="1963502"/>
                  <a:pt x="94862" y="2090115"/>
                </a:cubicBezTo>
                <a:lnTo>
                  <a:pt x="1724824" y="3721864"/>
                </a:lnTo>
                <a:lnTo>
                  <a:pt x="1724824"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2E7BDF3-A27B-0A5A-CDD8-6796878BA4A9}"/>
              </a:ext>
            </a:extLst>
          </p:cNvPr>
          <p:cNvSpPr>
            <a:spLocks noGrp="1"/>
          </p:cNvSpPr>
          <p:nvPr>
            <p:ph type="title" hasCustomPrompt="1"/>
          </p:nvPr>
        </p:nvSpPr>
        <p:spPr>
          <a:xfrm>
            <a:off x="2862712" y="1244687"/>
            <a:ext cx="9343818" cy="3759200"/>
          </a:xfrm>
          <a:noFill/>
        </p:spPr>
        <p:txBody>
          <a:bodyPr lIns="365760" rIns="365760" anchor="ctr" anchorCtr="0"/>
          <a:lstStyle>
            <a:lvl1pPr algn="l">
              <a:defRPr sz="6000">
                <a:ln w="9525">
                  <a:solidFill>
                    <a:schemeClr val="bg1"/>
                  </a:solidFill>
                </a:ln>
                <a:solidFill>
                  <a:schemeClr val="bg1"/>
                </a:solidFill>
              </a:defRPr>
            </a:lvl1pPr>
          </a:lstStyle>
          <a:p>
            <a:r>
              <a:rPr lang="en-US"/>
              <a:t>Click to edit </a:t>
            </a:r>
            <a:br>
              <a:rPr lang="en-US"/>
            </a:br>
            <a:r>
              <a:rPr lang="en-US"/>
              <a:t>Master title style</a:t>
            </a:r>
          </a:p>
        </p:txBody>
      </p:sp>
      <p:sp>
        <p:nvSpPr>
          <p:cNvPr id="3" name="Freeform 10">
            <a:extLst>
              <a:ext uri="{FF2B5EF4-FFF2-40B4-BE49-F238E27FC236}">
                <a16:creationId xmlns:a16="http://schemas.microsoft.com/office/drawing/2014/main" id="{7DF5AB86-A395-FD14-D232-52366A6A5A26}"/>
              </a:ext>
            </a:extLst>
          </p:cNvPr>
          <p:cNvSpPr/>
          <p:nvPr userDrawn="1"/>
        </p:nvSpPr>
        <p:spPr>
          <a:xfrm>
            <a:off x="0" y="1244687"/>
            <a:ext cx="12191999"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chemeClr val="accent4"/>
          </a:solidFill>
          <a:ln w="7047"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70602F86-81A9-334F-BD6A-E959E7D192BE}"/>
              </a:ext>
            </a:extLst>
          </p:cNvPr>
          <p:cNvGrpSpPr/>
          <p:nvPr userDrawn="1"/>
        </p:nvGrpSpPr>
        <p:grpSpPr>
          <a:xfrm>
            <a:off x="328952" y="1244687"/>
            <a:ext cx="2519331" cy="3759200"/>
            <a:chOff x="328952" y="1244687"/>
            <a:chExt cx="2519331" cy="3759200"/>
          </a:xfrm>
          <a:solidFill>
            <a:srgbClr val="FF806C"/>
          </a:solidFill>
        </p:grpSpPr>
        <p:sp>
          <p:nvSpPr>
            <p:cNvPr id="9" name="Freeform 12">
              <a:extLst>
                <a:ext uri="{FF2B5EF4-FFF2-40B4-BE49-F238E27FC236}">
                  <a16:creationId xmlns:a16="http://schemas.microsoft.com/office/drawing/2014/main" id="{2165A495-434D-EDB1-C3BB-88E17C288E49}"/>
                </a:ext>
              </a:extLst>
            </p:cNvPr>
            <p:cNvSpPr/>
            <p:nvPr/>
          </p:nvSpPr>
          <p:spPr>
            <a:xfrm>
              <a:off x="328952" y="1244687"/>
              <a:ext cx="1783033" cy="3759200"/>
            </a:xfrm>
            <a:custGeom>
              <a:avLst/>
              <a:gdLst>
                <a:gd name="connsiteX0" fmla="*/ 1312659 w 1389045"/>
                <a:gd name="connsiteY0" fmla="*/ 1671531 h 2928549"/>
                <a:gd name="connsiteX1" fmla="*/ 1312167 w 1389045"/>
                <a:gd name="connsiteY1" fmla="*/ 1672096 h 2928549"/>
                <a:gd name="connsiteX2" fmla="*/ 30167 w 1389045"/>
                <a:gd name="connsiteY2" fmla="*/ 2928550 h 2928549"/>
                <a:gd name="connsiteX3" fmla="*/ 0 w 1389045"/>
                <a:gd name="connsiteY3" fmla="*/ 2928550 h 2928549"/>
                <a:gd name="connsiteX4" fmla="*/ 1297154 w 1389045"/>
                <a:gd name="connsiteY4" fmla="*/ 1657210 h 2928549"/>
                <a:gd name="connsiteX5" fmla="*/ 1297154 w 1389045"/>
                <a:gd name="connsiteY5" fmla="*/ 1271270 h 2928549"/>
                <a:gd name="connsiteX6" fmla="*/ 0 w 1389045"/>
                <a:gd name="connsiteY6" fmla="*/ 0 h 2928549"/>
                <a:gd name="connsiteX7" fmla="*/ 30167 w 1389045"/>
                <a:gd name="connsiteY7" fmla="*/ 0 h 2928549"/>
                <a:gd name="connsiteX8" fmla="*/ 1312448 w 1389045"/>
                <a:gd name="connsiteY8" fmla="*/ 1256666 h 2928549"/>
                <a:gd name="connsiteX9" fmla="*/ 1312659 w 1389045"/>
                <a:gd name="connsiteY9" fmla="*/ 1256948 h 2928549"/>
                <a:gd name="connsiteX10" fmla="*/ 1312659 w 1389045"/>
                <a:gd name="connsiteY10" fmla="*/ 1671531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045" h="2928549">
                  <a:moveTo>
                    <a:pt x="1312659" y="1671531"/>
                  </a:moveTo>
                  <a:lnTo>
                    <a:pt x="1312167" y="1672096"/>
                  </a:lnTo>
                  <a:lnTo>
                    <a:pt x="30167" y="2928550"/>
                  </a:lnTo>
                  <a:lnTo>
                    <a:pt x="0" y="2928550"/>
                  </a:lnTo>
                  <a:lnTo>
                    <a:pt x="1297154" y="1657210"/>
                  </a:lnTo>
                  <a:cubicBezTo>
                    <a:pt x="1391740" y="1550739"/>
                    <a:pt x="1391740" y="1377740"/>
                    <a:pt x="1297154" y="1271270"/>
                  </a:cubicBezTo>
                  <a:lnTo>
                    <a:pt x="0" y="0"/>
                  </a:lnTo>
                  <a:lnTo>
                    <a:pt x="30167" y="0"/>
                  </a:lnTo>
                  <a:lnTo>
                    <a:pt x="1312448" y="1256666"/>
                  </a:lnTo>
                  <a:lnTo>
                    <a:pt x="1312659" y="1256948"/>
                  </a:lnTo>
                  <a:cubicBezTo>
                    <a:pt x="1414507" y="1371246"/>
                    <a:pt x="1414507" y="1557233"/>
                    <a:pt x="1312659" y="1671531"/>
                  </a:cubicBezTo>
                  <a:close/>
                </a:path>
              </a:pathLst>
            </a:custGeom>
            <a:grpFill/>
            <a:ln w="7047" cap="flat">
              <a:noFill/>
              <a:prstDash val="solid"/>
              <a:miter/>
            </a:ln>
          </p:spPr>
          <p:txBody>
            <a:bodyPr rtlCol="0" anchor="ctr"/>
            <a:lstStyle/>
            <a:p>
              <a:endParaRPr lang="en-US"/>
            </a:p>
          </p:txBody>
        </p:sp>
        <p:sp>
          <p:nvSpPr>
            <p:cNvPr id="10" name="Freeform 13">
              <a:extLst>
                <a:ext uri="{FF2B5EF4-FFF2-40B4-BE49-F238E27FC236}">
                  <a16:creationId xmlns:a16="http://schemas.microsoft.com/office/drawing/2014/main" id="{EAAEB3B2-CAA5-6AE0-B59E-571273E5A9BD}"/>
                </a:ext>
              </a:extLst>
            </p:cNvPr>
            <p:cNvSpPr/>
            <p:nvPr/>
          </p:nvSpPr>
          <p:spPr>
            <a:xfrm>
              <a:off x="712562"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8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7" y="1552503"/>
                    <a:pt x="1389907" y="1375976"/>
                    <a:pt x="1293277" y="1267459"/>
                  </a:cubicBezTo>
                  <a:lnTo>
                    <a:pt x="0" y="0"/>
                  </a:lnTo>
                  <a:lnTo>
                    <a:pt x="15082" y="0"/>
                  </a:lnTo>
                  <a:lnTo>
                    <a:pt x="1300888"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sp>
          <p:nvSpPr>
            <p:cNvPr id="12" name="Freeform 14">
              <a:extLst>
                <a:ext uri="{FF2B5EF4-FFF2-40B4-BE49-F238E27FC236}">
                  <a16:creationId xmlns:a16="http://schemas.microsoft.com/office/drawing/2014/main" id="{562F85B1-E913-A106-3DEA-532261A5BA92}"/>
                </a:ext>
              </a:extLst>
            </p:cNvPr>
            <p:cNvSpPr/>
            <p:nvPr/>
          </p:nvSpPr>
          <p:spPr>
            <a:xfrm>
              <a:off x="1081743"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7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8" y="1552503"/>
                    <a:pt x="1389908" y="1375976"/>
                    <a:pt x="1293277" y="1267459"/>
                  </a:cubicBezTo>
                  <a:lnTo>
                    <a:pt x="0" y="0"/>
                  </a:lnTo>
                  <a:lnTo>
                    <a:pt x="15082" y="0"/>
                  </a:lnTo>
                  <a:lnTo>
                    <a:pt x="1300887"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grpSp>
      <p:sp>
        <p:nvSpPr>
          <p:cNvPr id="16" name="Freeform 6">
            <a:extLst>
              <a:ext uri="{FF2B5EF4-FFF2-40B4-BE49-F238E27FC236}">
                <a16:creationId xmlns:a16="http://schemas.microsoft.com/office/drawing/2014/main" id="{ACB59BA5-B0C9-125B-0B5B-A0D69C6A7A32}"/>
              </a:ext>
            </a:extLst>
          </p:cNvPr>
          <p:cNvSpPr/>
          <p:nvPr userDrawn="1"/>
        </p:nvSpPr>
        <p:spPr>
          <a:xfrm flipH="1">
            <a:off x="1" y="1263355"/>
            <a:ext cx="1724824" cy="3721864"/>
          </a:xfrm>
          <a:custGeom>
            <a:avLst/>
            <a:gdLst>
              <a:gd name="connsiteX0" fmla="*/ 1724824 w 1724824"/>
              <a:gd name="connsiteY0" fmla="*/ 0 h 3721864"/>
              <a:gd name="connsiteX1" fmla="*/ 94862 w 1724824"/>
              <a:gd name="connsiteY1" fmla="*/ 1631659 h 3721864"/>
              <a:gd name="connsiteX2" fmla="*/ 94862 w 1724824"/>
              <a:gd name="connsiteY2" fmla="*/ 2090115 h 3721864"/>
              <a:gd name="connsiteX3" fmla="*/ 1724824 w 1724824"/>
              <a:gd name="connsiteY3" fmla="*/ 3721864 h 3721864"/>
              <a:gd name="connsiteX4" fmla="*/ 1724824 w 1724824"/>
              <a:gd name="connsiteY4" fmla="*/ 0 h 372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824" h="3721864">
                <a:moveTo>
                  <a:pt x="1724824" y="0"/>
                </a:moveTo>
                <a:lnTo>
                  <a:pt x="94862" y="1631659"/>
                </a:lnTo>
                <a:cubicBezTo>
                  <a:pt x="-31621" y="1758274"/>
                  <a:pt x="-31621" y="1963502"/>
                  <a:pt x="94862" y="2090115"/>
                </a:cubicBezTo>
                <a:lnTo>
                  <a:pt x="1724824" y="3721864"/>
                </a:lnTo>
                <a:lnTo>
                  <a:pt x="1724824"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988021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Highlight_slide_2">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tx2">
                    <a:alpha val="75000"/>
                  </a:schemeClr>
                </a:solidFill>
              </a:defRPr>
            </a:lvl1pPr>
          </a:lstStyle>
          <a:p>
            <a:fld id="{B83C1307-C57D-DC4B-B20E-11AB6059BFB9}" type="datetimeFigureOut">
              <a:rPr lang="en-US" smtClean="0"/>
              <a:pPr/>
              <a:t>9/30/2025</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p:txBody>
          <a:bodyPr/>
          <a:lstStyle>
            <a:lvl1pPr>
              <a:defRPr>
                <a:solidFill>
                  <a:schemeClr val="tx2">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tx2">
                    <a:alpha val="75000"/>
                  </a:schemeClr>
                </a:solidFill>
              </a:defRPr>
            </a:lvl1pPr>
          </a:lstStyle>
          <a:p>
            <a:fld id="{6CFC9FCB-CE2B-764C-8A38-DC2F721FFB35}" type="slidenum">
              <a:rPr lang="en-US" smtClean="0"/>
              <a:pPr/>
              <a:t>‹#›</a:t>
            </a:fld>
            <a:endParaRPr lang="en-US"/>
          </a:p>
        </p:txBody>
      </p:sp>
      <p:sp>
        <p:nvSpPr>
          <p:cNvPr id="11" name="Freeform 10">
            <a:extLst>
              <a:ext uri="{FF2B5EF4-FFF2-40B4-BE49-F238E27FC236}">
                <a16:creationId xmlns:a16="http://schemas.microsoft.com/office/drawing/2014/main" id="{DC6A3C67-B84F-E4C0-0010-DC0E4AB6021D}"/>
              </a:ext>
            </a:extLst>
          </p:cNvPr>
          <p:cNvSpPr/>
          <p:nvPr/>
        </p:nvSpPr>
        <p:spPr>
          <a:xfrm>
            <a:off x="0" y="1244687"/>
            <a:ext cx="12191999"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chemeClr val="accent3"/>
          </a:solidFill>
          <a:ln w="7047" cap="flat">
            <a:noFill/>
            <a:prstDash val="solid"/>
            <a:miter/>
          </a:ln>
        </p:spPr>
        <p:txBody>
          <a:bodyPr rtlCol="0" anchor="ctr"/>
          <a:lstStyle/>
          <a:p>
            <a:endParaRPr lang="en-US"/>
          </a:p>
        </p:txBody>
      </p:sp>
      <p:grpSp>
        <p:nvGrpSpPr>
          <p:cNvPr id="21" name="Group 20">
            <a:extLst>
              <a:ext uri="{FF2B5EF4-FFF2-40B4-BE49-F238E27FC236}">
                <a16:creationId xmlns:a16="http://schemas.microsoft.com/office/drawing/2014/main" id="{E93AA96C-E0D5-F5AB-0656-F4AEA980A61E}"/>
              </a:ext>
            </a:extLst>
          </p:cNvPr>
          <p:cNvGrpSpPr/>
          <p:nvPr/>
        </p:nvGrpSpPr>
        <p:grpSpPr>
          <a:xfrm>
            <a:off x="328952" y="1244687"/>
            <a:ext cx="2519331" cy="3759200"/>
            <a:chOff x="328952" y="1244687"/>
            <a:chExt cx="2519331" cy="3759200"/>
          </a:xfrm>
          <a:solidFill>
            <a:srgbClr val="FFEBD1"/>
          </a:solidFill>
        </p:grpSpPr>
        <p:sp>
          <p:nvSpPr>
            <p:cNvPr id="13" name="Freeform 12">
              <a:extLst>
                <a:ext uri="{FF2B5EF4-FFF2-40B4-BE49-F238E27FC236}">
                  <a16:creationId xmlns:a16="http://schemas.microsoft.com/office/drawing/2014/main" id="{04AE6745-A404-22B0-7702-E5FBEFB069A0}"/>
                </a:ext>
              </a:extLst>
            </p:cNvPr>
            <p:cNvSpPr/>
            <p:nvPr/>
          </p:nvSpPr>
          <p:spPr>
            <a:xfrm>
              <a:off x="328952" y="1244687"/>
              <a:ext cx="1783033" cy="3759200"/>
            </a:xfrm>
            <a:custGeom>
              <a:avLst/>
              <a:gdLst>
                <a:gd name="connsiteX0" fmla="*/ 1312659 w 1389045"/>
                <a:gd name="connsiteY0" fmla="*/ 1671531 h 2928549"/>
                <a:gd name="connsiteX1" fmla="*/ 1312167 w 1389045"/>
                <a:gd name="connsiteY1" fmla="*/ 1672096 h 2928549"/>
                <a:gd name="connsiteX2" fmla="*/ 30167 w 1389045"/>
                <a:gd name="connsiteY2" fmla="*/ 2928550 h 2928549"/>
                <a:gd name="connsiteX3" fmla="*/ 0 w 1389045"/>
                <a:gd name="connsiteY3" fmla="*/ 2928550 h 2928549"/>
                <a:gd name="connsiteX4" fmla="*/ 1297154 w 1389045"/>
                <a:gd name="connsiteY4" fmla="*/ 1657210 h 2928549"/>
                <a:gd name="connsiteX5" fmla="*/ 1297154 w 1389045"/>
                <a:gd name="connsiteY5" fmla="*/ 1271270 h 2928549"/>
                <a:gd name="connsiteX6" fmla="*/ 0 w 1389045"/>
                <a:gd name="connsiteY6" fmla="*/ 0 h 2928549"/>
                <a:gd name="connsiteX7" fmla="*/ 30167 w 1389045"/>
                <a:gd name="connsiteY7" fmla="*/ 0 h 2928549"/>
                <a:gd name="connsiteX8" fmla="*/ 1312448 w 1389045"/>
                <a:gd name="connsiteY8" fmla="*/ 1256666 h 2928549"/>
                <a:gd name="connsiteX9" fmla="*/ 1312659 w 1389045"/>
                <a:gd name="connsiteY9" fmla="*/ 1256948 h 2928549"/>
                <a:gd name="connsiteX10" fmla="*/ 1312659 w 1389045"/>
                <a:gd name="connsiteY10" fmla="*/ 1671531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045" h="2928549">
                  <a:moveTo>
                    <a:pt x="1312659" y="1671531"/>
                  </a:moveTo>
                  <a:lnTo>
                    <a:pt x="1312167" y="1672096"/>
                  </a:lnTo>
                  <a:lnTo>
                    <a:pt x="30167" y="2928550"/>
                  </a:lnTo>
                  <a:lnTo>
                    <a:pt x="0" y="2928550"/>
                  </a:lnTo>
                  <a:lnTo>
                    <a:pt x="1297154" y="1657210"/>
                  </a:lnTo>
                  <a:cubicBezTo>
                    <a:pt x="1391740" y="1550739"/>
                    <a:pt x="1391740" y="1377740"/>
                    <a:pt x="1297154" y="1271270"/>
                  </a:cubicBezTo>
                  <a:lnTo>
                    <a:pt x="0" y="0"/>
                  </a:lnTo>
                  <a:lnTo>
                    <a:pt x="30167" y="0"/>
                  </a:lnTo>
                  <a:lnTo>
                    <a:pt x="1312448" y="1256666"/>
                  </a:lnTo>
                  <a:lnTo>
                    <a:pt x="1312659" y="1256948"/>
                  </a:lnTo>
                  <a:cubicBezTo>
                    <a:pt x="1414507" y="1371246"/>
                    <a:pt x="1414507" y="1557233"/>
                    <a:pt x="1312659" y="1671531"/>
                  </a:cubicBezTo>
                  <a:close/>
                </a:path>
              </a:pathLst>
            </a:custGeom>
            <a:grpFill/>
            <a:ln w="704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4D2925E-141F-57C4-85E8-E08DD5F8D950}"/>
                </a:ext>
              </a:extLst>
            </p:cNvPr>
            <p:cNvSpPr/>
            <p:nvPr/>
          </p:nvSpPr>
          <p:spPr>
            <a:xfrm>
              <a:off x="712562"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8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7" y="1552503"/>
                    <a:pt x="1389907" y="1375976"/>
                    <a:pt x="1293277" y="1267459"/>
                  </a:cubicBezTo>
                  <a:lnTo>
                    <a:pt x="0" y="0"/>
                  </a:lnTo>
                  <a:lnTo>
                    <a:pt x="15082" y="0"/>
                  </a:lnTo>
                  <a:lnTo>
                    <a:pt x="1300888"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4CF7F6A-99B9-C23C-A17E-BC1904C2F36D}"/>
                </a:ext>
              </a:extLst>
            </p:cNvPr>
            <p:cNvSpPr/>
            <p:nvPr/>
          </p:nvSpPr>
          <p:spPr>
            <a:xfrm>
              <a:off x="1081743"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7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8" y="1552503"/>
                    <a:pt x="1389908" y="1375976"/>
                    <a:pt x="1293277" y="1267459"/>
                  </a:cubicBezTo>
                  <a:lnTo>
                    <a:pt x="0" y="0"/>
                  </a:lnTo>
                  <a:lnTo>
                    <a:pt x="15082" y="0"/>
                  </a:lnTo>
                  <a:lnTo>
                    <a:pt x="1300887"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grpSp>
      <p:sp>
        <p:nvSpPr>
          <p:cNvPr id="20" name="Title 1">
            <a:extLst>
              <a:ext uri="{FF2B5EF4-FFF2-40B4-BE49-F238E27FC236}">
                <a16:creationId xmlns:a16="http://schemas.microsoft.com/office/drawing/2014/main" id="{8AE80766-8F9B-8306-3B8B-E7EABE0F9EE4}"/>
              </a:ext>
            </a:extLst>
          </p:cNvPr>
          <p:cNvSpPr>
            <a:spLocks noGrp="1"/>
          </p:cNvSpPr>
          <p:nvPr>
            <p:ph type="title" hasCustomPrompt="1"/>
          </p:nvPr>
        </p:nvSpPr>
        <p:spPr>
          <a:xfrm>
            <a:off x="2862712" y="1244687"/>
            <a:ext cx="9343818" cy="3759200"/>
          </a:xfrm>
          <a:noFill/>
        </p:spPr>
        <p:txBody>
          <a:bodyPr lIns="365760" rIns="365760" anchor="ctr" anchorCtr="0"/>
          <a:lstStyle>
            <a:lvl1pPr algn="l">
              <a:defRPr sz="6000">
                <a:ln w="9525">
                  <a:solidFill>
                    <a:schemeClr val="bg1"/>
                  </a:solidFill>
                </a:ln>
                <a:solidFill>
                  <a:schemeClr val="bg1"/>
                </a:solidFill>
              </a:defRPr>
            </a:lvl1pPr>
          </a:lstStyle>
          <a:p>
            <a:r>
              <a:rPr lang="en-US"/>
              <a:t>Click to edit </a:t>
            </a:r>
            <a:br>
              <a:rPr lang="en-US"/>
            </a:br>
            <a:r>
              <a:rPr lang="en-US"/>
              <a:t>Master title style</a:t>
            </a:r>
          </a:p>
        </p:txBody>
      </p:sp>
      <p:sp>
        <p:nvSpPr>
          <p:cNvPr id="7" name="Freeform 6">
            <a:extLst>
              <a:ext uri="{FF2B5EF4-FFF2-40B4-BE49-F238E27FC236}">
                <a16:creationId xmlns:a16="http://schemas.microsoft.com/office/drawing/2014/main" id="{6D1838AE-CEDC-9D0E-5C35-4FE2ADD81743}"/>
              </a:ext>
            </a:extLst>
          </p:cNvPr>
          <p:cNvSpPr/>
          <p:nvPr/>
        </p:nvSpPr>
        <p:spPr>
          <a:xfrm flipH="1">
            <a:off x="1" y="1263355"/>
            <a:ext cx="1724824" cy="3721864"/>
          </a:xfrm>
          <a:custGeom>
            <a:avLst/>
            <a:gdLst>
              <a:gd name="connsiteX0" fmla="*/ 1724824 w 1724824"/>
              <a:gd name="connsiteY0" fmla="*/ 0 h 3721864"/>
              <a:gd name="connsiteX1" fmla="*/ 94862 w 1724824"/>
              <a:gd name="connsiteY1" fmla="*/ 1631659 h 3721864"/>
              <a:gd name="connsiteX2" fmla="*/ 94862 w 1724824"/>
              <a:gd name="connsiteY2" fmla="*/ 2090115 h 3721864"/>
              <a:gd name="connsiteX3" fmla="*/ 1724824 w 1724824"/>
              <a:gd name="connsiteY3" fmla="*/ 3721864 h 3721864"/>
              <a:gd name="connsiteX4" fmla="*/ 1724824 w 1724824"/>
              <a:gd name="connsiteY4" fmla="*/ 0 h 372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824" h="3721864">
                <a:moveTo>
                  <a:pt x="1724824" y="0"/>
                </a:moveTo>
                <a:lnTo>
                  <a:pt x="94862" y="1631659"/>
                </a:lnTo>
                <a:cubicBezTo>
                  <a:pt x="-31621" y="1758274"/>
                  <a:pt x="-31621" y="1963502"/>
                  <a:pt x="94862" y="2090115"/>
                </a:cubicBezTo>
                <a:lnTo>
                  <a:pt x="1724824" y="3721864"/>
                </a:lnTo>
                <a:lnTo>
                  <a:pt x="1724824" y="0"/>
                </a:lnTo>
                <a:close/>
              </a:path>
            </a:pathLst>
          </a:custGeom>
          <a:solidFill>
            <a:srgbClr val="F379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0">
            <a:extLst>
              <a:ext uri="{FF2B5EF4-FFF2-40B4-BE49-F238E27FC236}">
                <a16:creationId xmlns:a16="http://schemas.microsoft.com/office/drawing/2014/main" id="{A66E70B7-D337-EA17-7276-A7B1997F4796}"/>
              </a:ext>
            </a:extLst>
          </p:cNvPr>
          <p:cNvSpPr/>
          <p:nvPr userDrawn="1"/>
        </p:nvSpPr>
        <p:spPr>
          <a:xfrm>
            <a:off x="0" y="1244687"/>
            <a:ext cx="12191999"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chemeClr val="accent3"/>
          </a:solidFill>
          <a:ln w="7047" cap="flat">
            <a:noFill/>
            <a:prstDash val="solid"/>
            <a:miter/>
          </a:ln>
        </p:spPr>
        <p:txBody>
          <a:bodyPr rtlCol="0" anchor="ctr"/>
          <a:lstStyle/>
          <a:p>
            <a:endParaRPr lang="en-US"/>
          </a:p>
        </p:txBody>
      </p:sp>
      <p:grpSp>
        <p:nvGrpSpPr>
          <p:cNvPr id="3" name="Group 2">
            <a:extLst>
              <a:ext uri="{FF2B5EF4-FFF2-40B4-BE49-F238E27FC236}">
                <a16:creationId xmlns:a16="http://schemas.microsoft.com/office/drawing/2014/main" id="{C173F772-7F5A-14A2-04B9-B000FF1BB3A8}"/>
              </a:ext>
            </a:extLst>
          </p:cNvPr>
          <p:cNvGrpSpPr/>
          <p:nvPr userDrawn="1"/>
        </p:nvGrpSpPr>
        <p:grpSpPr>
          <a:xfrm>
            <a:off x="328952" y="1244687"/>
            <a:ext cx="2519331" cy="3759200"/>
            <a:chOff x="328952" y="1244687"/>
            <a:chExt cx="2519331" cy="3759200"/>
          </a:xfrm>
          <a:solidFill>
            <a:srgbClr val="FFEBD1"/>
          </a:solidFill>
        </p:grpSpPr>
        <p:sp>
          <p:nvSpPr>
            <p:cNvPr id="8" name="Freeform 12">
              <a:extLst>
                <a:ext uri="{FF2B5EF4-FFF2-40B4-BE49-F238E27FC236}">
                  <a16:creationId xmlns:a16="http://schemas.microsoft.com/office/drawing/2014/main" id="{65EA67E0-7AE5-47F7-D300-FB4F80F07F79}"/>
                </a:ext>
              </a:extLst>
            </p:cNvPr>
            <p:cNvSpPr/>
            <p:nvPr/>
          </p:nvSpPr>
          <p:spPr>
            <a:xfrm>
              <a:off x="328952" y="1244687"/>
              <a:ext cx="1783033" cy="3759200"/>
            </a:xfrm>
            <a:custGeom>
              <a:avLst/>
              <a:gdLst>
                <a:gd name="connsiteX0" fmla="*/ 1312659 w 1389045"/>
                <a:gd name="connsiteY0" fmla="*/ 1671531 h 2928549"/>
                <a:gd name="connsiteX1" fmla="*/ 1312167 w 1389045"/>
                <a:gd name="connsiteY1" fmla="*/ 1672096 h 2928549"/>
                <a:gd name="connsiteX2" fmla="*/ 30167 w 1389045"/>
                <a:gd name="connsiteY2" fmla="*/ 2928550 h 2928549"/>
                <a:gd name="connsiteX3" fmla="*/ 0 w 1389045"/>
                <a:gd name="connsiteY3" fmla="*/ 2928550 h 2928549"/>
                <a:gd name="connsiteX4" fmla="*/ 1297154 w 1389045"/>
                <a:gd name="connsiteY4" fmla="*/ 1657210 h 2928549"/>
                <a:gd name="connsiteX5" fmla="*/ 1297154 w 1389045"/>
                <a:gd name="connsiteY5" fmla="*/ 1271270 h 2928549"/>
                <a:gd name="connsiteX6" fmla="*/ 0 w 1389045"/>
                <a:gd name="connsiteY6" fmla="*/ 0 h 2928549"/>
                <a:gd name="connsiteX7" fmla="*/ 30167 w 1389045"/>
                <a:gd name="connsiteY7" fmla="*/ 0 h 2928549"/>
                <a:gd name="connsiteX8" fmla="*/ 1312448 w 1389045"/>
                <a:gd name="connsiteY8" fmla="*/ 1256666 h 2928549"/>
                <a:gd name="connsiteX9" fmla="*/ 1312659 w 1389045"/>
                <a:gd name="connsiteY9" fmla="*/ 1256948 h 2928549"/>
                <a:gd name="connsiteX10" fmla="*/ 1312659 w 1389045"/>
                <a:gd name="connsiteY10" fmla="*/ 1671531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045" h="2928549">
                  <a:moveTo>
                    <a:pt x="1312659" y="1671531"/>
                  </a:moveTo>
                  <a:lnTo>
                    <a:pt x="1312167" y="1672096"/>
                  </a:lnTo>
                  <a:lnTo>
                    <a:pt x="30167" y="2928550"/>
                  </a:lnTo>
                  <a:lnTo>
                    <a:pt x="0" y="2928550"/>
                  </a:lnTo>
                  <a:lnTo>
                    <a:pt x="1297154" y="1657210"/>
                  </a:lnTo>
                  <a:cubicBezTo>
                    <a:pt x="1391740" y="1550739"/>
                    <a:pt x="1391740" y="1377740"/>
                    <a:pt x="1297154" y="1271270"/>
                  </a:cubicBezTo>
                  <a:lnTo>
                    <a:pt x="0" y="0"/>
                  </a:lnTo>
                  <a:lnTo>
                    <a:pt x="30167" y="0"/>
                  </a:lnTo>
                  <a:lnTo>
                    <a:pt x="1312448" y="1256666"/>
                  </a:lnTo>
                  <a:lnTo>
                    <a:pt x="1312659" y="1256948"/>
                  </a:lnTo>
                  <a:cubicBezTo>
                    <a:pt x="1414507" y="1371246"/>
                    <a:pt x="1414507" y="1557233"/>
                    <a:pt x="1312659" y="1671531"/>
                  </a:cubicBezTo>
                  <a:close/>
                </a:path>
              </a:pathLst>
            </a:custGeom>
            <a:grpFill/>
            <a:ln w="7047" cap="flat">
              <a:noFill/>
              <a:prstDash val="solid"/>
              <a:miter/>
            </a:ln>
          </p:spPr>
          <p:txBody>
            <a:bodyPr rtlCol="0" anchor="ctr"/>
            <a:lstStyle/>
            <a:p>
              <a:endParaRPr lang="en-US"/>
            </a:p>
          </p:txBody>
        </p:sp>
        <p:sp>
          <p:nvSpPr>
            <p:cNvPr id="9" name="Freeform 13">
              <a:extLst>
                <a:ext uri="{FF2B5EF4-FFF2-40B4-BE49-F238E27FC236}">
                  <a16:creationId xmlns:a16="http://schemas.microsoft.com/office/drawing/2014/main" id="{65FFAC37-3F40-DD0B-4F4C-FD7A2ED3946F}"/>
                </a:ext>
              </a:extLst>
            </p:cNvPr>
            <p:cNvSpPr/>
            <p:nvPr/>
          </p:nvSpPr>
          <p:spPr>
            <a:xfrm>
              <a:off x="712562"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8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7" y="1552503"/>
                    <a:pt x="1389907" y="1375976"/>
                    <a:pt x="1293277" y="1267459"/>
                  </a:cubicBezTo>
                  <a:lnTo>
                    <a:pt x="0" y="0"/>
                  </a:lnTo>
                  <a:lnTo>
                    <a:pt x="15082" y="0"/>
                  </a:lnTo>
                  <a:lnTo>
                    <a:pt x="1300888"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sp>
          <p:nvSpPr>
            <p:cNvPr id="10" name="Freeform 14">
              <a:extLst>
                <a:ext uri="{FF2B5EF4-FFF2-40B4-BE49-F238E27FC236}">
                  <a16:creationId xmlns:a16="http://schemas.microsoft.com/office/drawing/2014/main" id="{7AFE1D46-6AC8-2DC1-C2DA-6068CE63C487}"/>
                </a:ext>
              </a:extLst>
            </p:cNvPr>
            <p:cNvSpPr/>
            <p:nvPr/>
          </p:nvSpPr>
          <p:spPr>
            <a:xfrm>
              <a:off x="1081743"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7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8" y="1552503"/>
                    <a:pt x="1389908" y="1375976"/>
                    <a:pt x="1293277" y="1267459"/>
                  </a:cubicBezTo>
                  <a:lnTo>
                    <a:pt x="0" y="0"/>
                  </a:lnTo>
                  <a:lnTo>
                    <a:pt x="15082" y="0"/>
                  </a:lnTo>
                  <a:lnTo>
                    <a:pt x="1300887"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grpSp>
      <p:sp>
        <p:nvSpPr>
          <p:cNvPr id="12" name="Freeform 6">
            <a:extLst>
              <a:ext uri="{FF2B5EF4-FFF2-40B4-BE49-F238E27FC236}">
                <a16:creationId xmlns:a16="http://schemas.microsoft.com/office/drawing/2014/main" id="{BCBA2945-D428-99E8-4D28-40E706F55607}"/>
              </a:ext>
            </a:extLst>
          </p:cNvPr>
          <p:cNvSpPr/>
          <p:nvPr userDrawn="1"/>
        </p:nvSpPr>
        <p:spPr>
          <a:xfrm flipH="1">
            <a:off x="1" y="1263355"/>
            <a:ext cx="1724824" cy="3721864"/>
          </a:xfrm>
          <a:custGeom>
            <a:avLst/>
            <a:gdLst>
              <a:gd name="connsiteX0" fmla="*/ 1724824 w 1724824"/>
              <a:gd name="connsiteY0" fmla="*/ 0 h 3721864"/>
              <a:gd name="connsiteX1" fmla="*/ 94862 w 1724824"/>
              <a:gd name="connsiteY1" fmla="*/ 1631659 h 3721864"/>
              <a:gd name="connsiteX2" fmla="*/ 94862 w 1724824"/>
              <a:gd name="connsiteY2" fmla="*/ 2090115 h 3721864"/>
              <a:gd name="connsiteX3" fmla="*/ 1724824 w 1724824"/>
              <a:gd name="connsiteY3" fmla="*/ 3721864 h 3721864"/>
              <a:gd name="connsiteX4" fmla="*/ 1724824 w 1724824"/>
              <a:gd name="connsiteY4" fmla="*/ 0 h 372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824" h="3721864">
                <a:moveTo>
                  <a:pt x="1724824" y="0"/>
                </a:moveTo>
                <a:lnTo>
                  <a:pt x="94862" y="1631659"/>
                </a:lnTo>
                <a:cubicBezTo>
                  <a:pt x="-31621" y="1758274"/>
                  <a:pt x="-31621" y="1963502"/>
                  <a:pt x="94862" y="2090115"/>
                </a:cubicBezTo>
                <a:lnTo>
                  <a:pt x="1724824" y="3721864"/>
                </a:lnTo>
                <a:lnTo>
                  <a:pt x="1724824" y="0"/>
                </a:lnTo>
                <a:close/>
              </a:path>
            </a:pathLst>
          </a:custGeom>
          <a:solidFill>
            <a:srgbClr val="F3792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9751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7_Section Header">
    <p:bg>
      <p:bgPr>
        <a:solidFill>
          <a:schemeClr val="accent1"/>
        </a:solid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B2C10C2F-E1C5-1E6B-97A3-0751FC2BC73E}"/>
              </a:ext>
            </a:extLst>
          </p:cNvPr>
          <p:cNvSpPr/>
          <p:nvPr/>
        </p:nvSpPr>
        <p:spPr>
          <a:xfrm rot="10800000">
            <a:off x="4709609"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427349C-4FEA-1588-EA00-A6A3C556B89F}"/>
              </a:ext>
            </a:extLst>
          </p:cNvPr>
          <p:cNvSpPr/>
          <p:nvPr/>
        </p:nvSpPr>
        <p:spPr>
          <a:xfrm rot="10800000">
            <a:off x="4927122"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p:nvPr>
        </p:nvSpPr>
        <p:spPr>
          <a:xfrm>
            <a:off x="5749412" y="1042938"/>
            <a:ext cx="6245943" cy="2852737"/>
          </a:xfrm>
        </p:spPr>
        <p:txBody>
          <a:bodyPr anchor="b"/>
          <a:lstStyle>
            <a:lvl1pPr>
              <a:defRPr sz="6000">
                <a:ln w="9525">
                  <a:solidFill>
                    <a:schemeClr val="bg1"/>
                  </a:solidFill>
                </a:ln>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464807-E792-7212-D095-D20E322C5104}"/>
              </a:ext>
            </a:extLst>
          </p:cNvPr>
          <p:cNvSpPr>
            <a:spLocks noGrp="1"/>
          </p:cNvSpPr>
          <p:nvPr>
            <p:ph type="body" idx="1"/>
          </p:nvPr>
        </p:nvSpPr>
        <p:spPr>
          <a:xfrm>
            <a:off x="5749412" y="3922663"/>
            <a:ext cx="6245943" cy="1500187"/>
          </a:xfrm>
        </p:spPr>
        <p:txBody>
          <a:bodyPr/>
          <a:lstStyle>
            <a:lvl1pPr marL="0" indent="0">
              <a:buNone/>
              <a:defRPr sz="2400" baseline="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a:xfrm>
            <a:off x="6248946" y="6311900"/>
            <a:ext cx="824089" cy="335266"/>
          </a:xfrm>
        </p:spPr>
        <p:txBody>
          <a:bodyPr/>
          <a:lstStyle>
            <a:lvl1pPr>
              <a:defRPr>
                <a:solidFill>
                  <a:schemeClr val="bg1">
                    <a:alpha val="75000"/>
                  </a:schemeClr>
                </a:solidFill>
              </a:defRPr>
            </a:lvl1pPr>
          </a:lstStyle>
          <a:p>
            <a:fld id="{B83C1307-C57D-DC4B-B20E-11AB6059BFB9}" type="datetimeFigureOut">
              <a:rPr lang="en-US" smtClean="0"/>
              <a:pPr/>
              <a:t>9/30/2025</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a:xfrm>
            <a:off x="7073035" y="6311900"/>
            <a:ext cx="2921762" cy="335266"/>
          </a:xfrm>
        </p:spPr>
        <p:txBody>
          <a:bodyPr/>
          <a:lstStyle>
            <a:lvl1pPr>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a:xfrm>
            <a:off x="5749412" y="6311900"/>
            <a:ext cx="499534" cy="335266"/>
          </a:xfrm>
        </p:spPr>
        <p:txBody>
          <a:bodyPr/>
          <a:lstStyle>
            <a:lvl1pPr>
              <a:defRPr>
                <a:solidFill>
                  <a:schemeClr val="bg1">
                    <a:alpha val="75000"/>
                  </a:schemeClr>
                </a:solidFill>
              </a:defRPr>
            </a:lvl1pPr>
          </a:lstStyle>
          <a:p>
            <a:fld id="{6CFC9FCB-CE2B-764C-8A38-DC2F721FFB35}" type="slidenum">
              <a:rPr lang="en-US" smtClean="0"/>
              <a:pPr/>
              <a:t>‹#›</a:t>
            </a:fld>
            <a:endParaRPr lang="en-US"/>
          </a:p>
        </p:txBody>
      </p:sp>
      <p:pic>
        <p:nvPicPr>
          <p:cNvPr id="8" name="Picture 7">
            <a:extLst>
              <a:ext uri="{FF2B5EF4-FFF2-40B4-BE49-F238E27FC236}">
                <a16:creationId xmlns:a16="http://schemas.microsoft.com/office/drawing/2014/main" id="{2AA3CBA6-48F6-CE28-29B4-ECB9D10A9E8C}"/>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7" name="Picture Placeholder 9">
            <a:extLst>
              <a:ext uri="{FF2B5EF4-FFF2-40B4-BE49-F238E27FC236}">
                <a16:creationId xmlns:a16="http://schemas.microsoft.com/office/drawing/2014/main" id="{10C238F7-C811-DD78-D92A-89242607B483}"/>
              </a:ext>
            </a:extLst>
          </p:cNvPr>
          <p:cNvSpPr>
            <a:spLocks noGrp="1"/>
          </p:cNvSpPr>
          <p:nvPr>
            <p:ph type="pic" sz="quarter" idx="14"/>
          </p:nvPr>
        </p:nvSpPr>
        <p:spPr>
          <a:xfrm>
            <a:off x="1" y="0"/>
            <a:ext cx="5776685" cy="6858000"/>
          </a:xfrm>
          <a:custGeom>
            <a:avLst/>
            <a:gdLst>
              <a:gd name="connsiteX0" fmla="*/ 0 w 5384800"/>
              <a:gd name="connsiteY0" fmla="*/ 0 h 6858000"/>
              <a:gd name="connsiteX1" fmla="*/ 5384800 w 5384800"/>
              <a:gd name="connsiteY1" fmla="*/ 0 h 6858000"/>
              <a:gd name="connsiteX2" fmla="*/ 5384800 w 5384800"/>
              <a:gd name="connsiteY2" fmla="*/ 6858000 h 6858000"/>
              <a:gd name="connsiteX3" fmla="*/ 0 w 5384800"/>
              <a:gd name="connsiteY3" fmla="*/ 6858000 h 6858000"/>
              <a:gd name="connsiteX4" fmla="*/ 0 w 5384800"/>
              <a:gd name="connsiteY4" fmla="*/ 0 h 6858000"/>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76685"/>
              <a:gd name="connsiteY0" fmla="*/ 0 h 6858000"/>
              <a:gd name="connsiteX1" fmla="*/ 5776685 w 5776685"/>
              <a:gd name="connsiteY1" fmla="*/ 7257 h 6858000"/>
              <a:gd name="connsiteX2" fmla="*/ 5384800 w 5776685"/>
              <a:gd name="connsiteY2" fmla="*/ 6858000 h 6858000"/>
              <a:gd name="connsiteX3" fmla="*/ 0 w 5776685"/>
              <a:gd name="connsiteY3" fmla="*/ 6858000 h 6858000"/>
              <a:gd name="connsiteX4" fmla="*/ 0 w 5776685"/>
              <a:gd name="connsiteY4" fmla="*/ 0 h 6858000"/>
              <a:gd name="connsiteX0" fmla="*/ 0 w 5776685"/>
              <a:gd name="connsiteY0" fmla="*/ 0 h 6858000"/>
              <a:gd name="connsiteX1" fmla="*/ 5776685 w 5776685"/>
              <a:gd name="connsiteY1" fmla="*/ 7257 h 6858000"/>
              <a:gd name="connsiteX2" fmla="*/ 5384800 w 5776685"/>
              <a:gd name="connsiteY2" fmla="*/ 6858000 h 6858000"/>
              <a:gd name="connsiteX3" fmla="*/ 0 w 5776685"/>
              <a:gd name="connsiteY3" fmla="*/ 6858000 h 6858000"/>
              <a:gd name="connsiteX4" fmla="*/ 0 w 57766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6685" h="6858000">
                <a:moveTo>
                  <a:pt x="0" y="0"/>
                </a:moveTo>
                <a:lnTo>
                  <a:pt x="5776685" y="7257"/>
                </a:lnTo>
                <a:cubicBezTo>
                  <a:pt x="4301067" y="2404533"/>
                  <a:pt x="4552646" y="5092096"/>
                  <a:pt x="5384800" y="6858000"/>
                </a:cubicBezTo>
                <a:lnTo>
                  <a:pt x="0" y="6858000"/>
                </a:lnTo>
                <a:lnTo>
                  <a:pt x="0" y="0"/>
                </a:lnTo>
                <a:close/>
              </a:path>
            </a:pathLst>
          </a:custGeo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
        <p:nvSpPr>
          <p:cNvPr id="9" name="Freeform 19">
            <a:extLst>
              <a:ext uri="{FF2B5EF4-FFF2-40B4-BE49-F238E27FC236}">
                <a16:creationId xmlns:a16="http://schemas.microsoft.com/office/drawing/2014/main" id="{8CCFD798-C0E8-4267-D70E-530D99CC00FB}"/>
              </a:ext>
            </a:extLst>
          </p:cNvPr>
          <p:cNvSpPr/>
          <p:nvPr userDrawn="1"/>
        </p:nvSpPr>
        <p:spPr>
          <a:xfrm rot="10800000">
            <a:off x="4709609"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10" name="Freeform 20">
            <a:extLst>
              <a:ext uri="{FF2B5EF4-FFF2-40B4-BE49-F238E27FC236}">
                <a16:creationId xmlns:a16="http://schemas.microsoft.com/office/drawing/2014/main" id="{BBEE15CA-FA9D-8376-A96E-1E572B877F09}"/>
              </a:ext>
            </a:extLst>
          </p:cNvPr>
          <p:cNvSpPr/>
          <p:nvPr userDrawn="1"/>
        </p:nvSpPr>
        <p:spPr>
          <a:xfrm rot="10800000">
            <a:off x="4927122"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pic>
        <p:nvPicPr>
          <p:cNvPr id="11" name="Picture 10">
            <a:extLst>
              <a:ext uri="{FF2B5EF4-FFF2-40B4-BE49-F238E27FC236}">
                <a16:creationId xmlns:a16="http://schemas.microsoft.com/office/drawing/2014/main" id="{64769227-C6E9-E824-F145-DD9707690B6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1014242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6E54B-63AB-38B9-CC38-3C9FD6AFA1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56E73-1F6E-CAF4-2A69-4B18AD5E378A}"/>
              </a:ext>
            </a:extLst>
          </p:cNvPr>
          <p:cNvSpPr>
            <a:spLocks noGrp="1"/>
          </p:cNvSpPr>
          <p:nvPr>
            <p:ph sz="half" idx="1"/>
          </p:nvPr>
        </p:nvSpPr>
        <p:spPr>
          <a:xfrm>
            <a:off x="380997" y="1825625"/>
            <a:ext cx="5724522" cy="4059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19AF4E-FE69-702D-83DA-C39BAFAAFB5C}"/>
              </a:ext>
            </a:extLst>
          </p:cNvPr>
          <p:cNvSpPr>
            <a:spLocks noGrp="1"/>
          </p:cNvSpPr>
          <p:nvPr>
            <p:ph sz="half" idx="2"/>
          </p:nvPr>
        </p:nvSpPr>
        <p:spPr>
          <a:xfrm>
            <a:off x="6262691" y="1825625"/>
            <a:ext cx="5724522" cy="4059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4B939-CFEA-2EBF-B248-857210A0D316}"/>
              </a:ext>
            </a:extLst>
          </p:cNvPr>
          <p:cNvSpPr>
            <a:spLocks noGrp="1"/>
          </p:cNvSpPr>
          <p:nvPr>
            <p:ph type="dt" sz="half" idx="10"/>
          </p:nvPr>
        </p:nvSpPr>
        <p:spPr/>
        <p:txBody>
          <a:bodyPr/>
          <a:lstStyle/>
          <a:p>
            <a:fld id="{B83C1307-C57D-DC4B-B20E-11AB6059BFB9}" type="datetimeFigureOut">
              <a:rPr lang="en-US" smtClean="0"/>
              <a:pPr/>
              <a:t>9/30/2025</a:t>
            </a:fld>
            <a:endParaRPr lang="en-US"/>
          </a:p>
        </p:txBody>
      </p:sp>
      <p:sp>
        <p:nvSpPr>
          <p:cNvPr id="6" name="Footer Placeholder 5">
            <a:extLst>
              <a:ext uri="{FF2B5EF4-FFF2-40B4-BE49-F238E27FC236}">
                <a16:creationId xmlns:a16="http://schemas.microsoft.com/office/drawing/2014/main" id="{219872D7-5288-3E78-2DB8-3EBA2310A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F4ED6-AB3A-B1F1-DBDE-BE606CD182CB}"/>
              </a:ext>
            </a:extLst>
          </p:cNvPr>
          <p:cNvSpPr>
            <a:spLocks noGrp="1"/>
          </p:cNvSpPr>
          <p:nvPr>
            <p:ph type="sldNum" sz="quarter" idx="12"/>
          </p:nvPr>
        </p:nvSpPr>
        <p:spPr/>
        <p:txBody>
          <a:bodyPr/>
          <a:lstStyle/>
          <a:p>
            <a:fld id="{6CFC9FCB-CE2B-764C-8A38-DC2F721FFB35}" type="slidenum">
              <a:rPr lang="en-US" smtClean="0"/>
              <a:pPr/>
              <a:t>‹#›</a:t>
            </a:fld>
            <a:endParaRPr lang="en-US"/>
          </a:p>
        </p:txBody>
      </p:sp>
      <p:sp>
        <p:nvSpPr>
          <p:cNvPr id="8" name="Text Placeholder 32">
            <a:extLst>
              <a:ext uri="{FF2B5EF4-FFF2-40B4-BE49-F238E27FC236}">
                <a16:creationId xmlns:a16="http://schemas.microsoft.com/office/drawing/2014/main" id="{17E0DF5C-2266-F19A-8AC3-AD28FF0085C8}"/>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23774145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4606-18FE-A547-03F7-BA4E2816BEBC}"/>
              </a:ext>
            </a:extLst>
          </p:cNvPr>
          <p:cNvSpPr>
            <a:spLocks noGrp="1"/>
          </p:cNvSpPr>
          <p:nvPr>
            <p:ph type="title"/>
          </p:nvPr>
        </p:nvSpPr>
        <p:spPr>
          <a:xfrm>
            <a:off x="381000" y="365125"/>
            <a:ext cx="11430002" cy="115649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33E1E2-2ED9-D776-C226-96388D7D6F0C}"/>
              </a:ext>
            </a:extLst>
          </p:cNvPr>
          <p:cNvSpPr>
            <a:spLocks noGrp="1"/>
          </p:cNvSpPr>
          <p:nvPr>
            <p:ph type="body" idx="1"/>
          </p:nvPr>
        </p:nvSpPr>
        <p:spPr>
          <a:xfrm>
            <a:off x="380998" y="1866105"/>
            <a:ext cx="5726906" cy="638970"/>
          </a:xfrm>
          <a:prstGeom prst="round2SameRect">
            <a:avLst/>
          </a:prstGeom>
          <a:solidFill>
            <a:schemeClr val="accent2"/>
          </a:solidFill>
        </p:spPr>
        <p:txBody>
          <a:bodyPr tIns="137160" anchor="ctr" anchorCtr="0"/>
          <a:lstStyle>
            <a:lvl1pPr marL="0" indent="0" algn="ctr">
              <a:buNone/>
              <a:defRPr sz="24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0BCDC1-716B-39E5-4CD8-E3503CA9C96F}"/>
              </a:ext>
            </a:extLst>
          </p:cNvPr>
          <p:cNvSpPr>
            <a:spLocks noGrp="1"/>
          </p:cNvSpPr>
          <p:nvPr>
            <p:ph sz="half" idx="2"/>
          </p:nvPr>
        </p:nvSpPr>
        <p:spPr>
          <a:xfrm>
            <a:off x="380999" y="2505076"/>
            <a:ext cx="5726906" cy="3111954"/>
          </a:xfrm>
          <a:solidFill>
            <a:schemeClr val="accent2">
              <a:alpha val="25000"/>
            </a:schemeClr>
          </a:solidFill>
        </p:spPr>
        <p:txBody>
          <a:bodyPr lIns="274320" tIns="182880" rIns="274320"/>
          <a:lstStyle>
            <a:lvl2pPr>
              <a:defRPr b="1" baseline="0">
                <a:solidFill>
                  <a:schemeClr val="accent2"/>
                </a:solidFill>
              </a:defRPr>
            </a:lvl2pPr>
            <a:lvl4pPr>
              <a:buClr>
                <a:schemeClr val="accent2"/>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433D59-E8AD-87C1-B8BA-6CC826925BE2}"/>
              </a:ext>
            </a:extLst>
          </p:cNvPr>
          <p:cNvSpPr>
            <a:spLocks noGrp="1"/>
          </p:cNvSpPr>
          <p:nvPr>
            <p:ph type="body" sz="quarter" idx="3"/>
          </p:nvPr>
        </p:nvSpPr>
        <p:spPr>
          <a:xfrm>
            <a:off x="6107905" y="1866105"/>
            <a:ext cx="5703097" cy="638970"/>
          </a:xfrm>
          <a:prstGeom prst="round2SameRect">
            <a:avLst/>
          </a:prstGeom>
          <a:solidFill>
            <a:schemeClr val="accent4"/>
          </a:solidFill>
        </p:spPr>
        <p:txBody>
          <a:bodyPr tIns="137160" anchor="ctr" anchorCtr="0"/>
          <a:lstStyle>
            <a:lvl1pPr marL="0" indent="0" algn="ctr">
              <a:buNone/>
              <a:defRPr sz="24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855581-FB87-880E-0C41-BA8399ED2BF0}"/>
              </a:ext>
            </a:extLst>
          </p:cNvPr>
          <p:cNvSpPr>
            <a:spLocks noGrp="1"/>
          </p:cNvSpPr>
          <p:nvPr>
            <p:ph sz="quarter" idx="4"/>
          </p:nvPr>
        </p:nvSpPr>
        <p:spPr>
          <a:xfrm>
            <a:off x="6107905" y="2505076"/>
            <a:ext cx="5703097" cy="3111954"/>
          </a:xfrm>
          <a:solidFill>
            <a:schemeClr val="accent4">
              <a:alpha val="25000"/>
            </a:schemeClr>
          </a:solidFill>
        </p:spPr>
        <p:txBody>
          <a:bodyPr lIns="274320" tIns="182880" rIns="274320"/>
          <a:lstStyle>
            <a:lvl2pPr>
              <a:buClr>
                <a:schemeClr val="accent4"/>
              </a:buClr>
              <a:defRPr b="1" baseline="0">
                <a:solidFill>
                  <a:schemeClr val="accent4"/>
                </a:solidFill>
              </a:defRPr>
            </a:lvl2pPr>
            <a:lvl3pPr>
              <a:buClr>
                <a:schemeClr val="accent4"/>
              </a:buClr>
              <a:defRPr/>
            </a:lvl3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48D5C4-9FEC-B4C4-DB4B-E27FB710D6E8}"/>
              </a:ext>
            </a:extLst>
          </p:cNvPr>
          <p:cNvSpPr>
            <a:spLocks noGrp="1"/>
          </p:cNvSpPr>
          <p:nvPr>
            <p:ph type="dt" sz="half" idx="10"/>
          </p:nvPr>
        </p:nvSpPr>
        <p:spPr/>
        <p:txBody>
          <a:bodyPr/>
          <a:lstStyle/>
          <a:p>
            <a:fld id="{B83C1307-C57D-DC4B-B20E-11AB6059BFB9}" type="datetimeFigureOut">
              <a:rPr lang="en-US" smtClean="0"/>
              <a:t>9/30/2025</a:t>
            </a:fld>
            <a:endParaRPr lang="en-US"/>
          </a:p>
        </p:txBody>
      </p:sp>
      <p:sp>
        <p:nvSpPr>
          <p:cNvPr id="8" name="Footer Placeholder 7">
            <a:extLst>
              <a:ext uri="{FF2B5EF4-FFF2-40B4-BE49-F238E27FC236}">
                <a16:creationId xmlns:a16="http://schemas.microsoft.com/office/drawing/2014/main" id="{A4AF5A16-C6A3-3412-0AD5-5D3CC5DB8C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E026DD-3034-8476-41C6-180BFF6D5DA1}"/>
              </a:ext>
            </a:extLst>
          </p:cNvPr>
          <p:cNvSpPr>
            <a:spLocks noGrp="1"/>
          </p:cNvSpPr>
          <p:nvPr>
            <p:ph type="sldNum" sz="quarter" idx="12"/>
          </p:nvPr>
        </p:nvSpPr>
        <p:spPr/>
        <p:txBody>
          <a:bodyPr/>
          <a:lstStyle/>
          <a:p>
            <a:fld id="{6CFC9FCB-CE2B-764C-8A38-DC2F721FFB35}" type="slidenum">
              <a:rPr lang="en-US" smtClean="0"/>
              <a:t>‹#›</a:t>
            </a:fld>
            <a:endParaRPr lang="en-US"/>
          </a:p>
        </p:txBody>
      </p:sp>
      <p:sp>
        <p:nvSpPr>
          <p:cNvPr id="10" name="Text Placeholder 32">
            <a:extLst>
              <a:ext uri="{FF2B5EF4-FFF2-40B4-BE49-F238E27FC236}">
                <a16:creationId xmlns:a16="http://schemas.microsoft.com/office/drawing/2014/main" id="{A83BB219-61F5-0FC6-07BA-2A11C161D2AB}"/>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1281102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Plain 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AAFDE81-CA01-03C8-EFC0-5685A4EA7A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5400"/>
            <a:ext cx="12192000" cy="6908800"/>
          </a:xfrm>
          <a:prstGeom prst="rect">
            <a:avLst/>
          </a:prstGeom>
        </p:spPr>
      </p:pic>
      <p:sp>
        <p:nvSpPr>
          <p:cNvPr id="2" name="Title 1">
            <a:extLst>
              <a:ext uri="{FF2B5EF4-FFF2-40B4-BE49-F238E27FC236}">
                <a16:creationId xmlns:a16="http://schemas.microsoft.com/office/drawing/2014/main" id="{96EC5085-0580-7A8B-3112-D9508D78761B}"/>
              </a:ext>
            </a:extLst>
          </p:cNvPr>
          <p:cNvSpPr>
            <a:spLocks noGrp="1"/>
          </p:cNvSpPr>
          <p:nvPr>
            <p:ph type="ctrTitle" hasCustomPrompt="1"/>
          </p:nvPr>
        </p:nvSpPr>
        <p:spPr>
          <a:xfrm>
            <a:off x="1298989" y="1534332"/>
            <a:ext cx="6775628" cy="2780773"/>
          </a:xfrm>
          <a:noFill/>
        </p:spPr>
        <p:txBody>
          <a:bodyPr wrap="square" lIns="274320" tIns="91440" rIns="274320" bIns="91440" anchor="b">
            <a:noAutofit/>
          </a:bodyPr>
          <a:lstStyle>
            <a:lvl1pPr algn="l">
              <a:defRPr sz="6000" cap="all" baseline="0">
                <a:ln w="9525">
                  <a:solidFill>
                    <a:schemeClr val="bg1"/>
                  </a:solidFill>
                </a:ln>
                <a:solidFill>
                  <a:schemeClr val="bg1"/>
                </a:solidFill>
              </a:defRPr>
            </a:lvl1pPr>
          </a:lstStyle>
          <a:p>
            <a:r>
              <a:rPr lang="en-US"/>
              <a:t>Your Presentation Title example</a:t>
            </a:r>
          </a:p>
        </p:txBody>
      </p:sp>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1298987" y="4315105"/>
            <a:ext cx="5114914" cy="517065"/>
          </a:xfrm>
          <a:noFill/>
        </p:spPr>
        <p:txBody>
          <a:bodyPr wrap="square" lIns="274320" tIns="91440" rIns="274320" bIns="91440">
            <a:no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a:extLst>
              <a:ext uri="{FF2B5EF4-FFF2-40B4-BE49-F238E27FC236}">
                <a16:creationId xmlns:a16="http://schemas.microsoft.com/office/drawing/2014/main" id="{701E34AE-857F-C27F-3E3D-1D1E9CC8BB59}"/>
              </a:ext>
            </a:extLst>
          </p:cNvPr>
          <p:cNvGrpSpPr/>
          <p:nvPr/>
        </p:nvGrpSpPr>
        <p:grpSpPr>
          <a:xfrm>
            <a:off x="288648" y="286531"/>
            <a:ext cx="2148866" cy="740990"/>
            <a:chOff x="288648" y="286531"/>
            <a:chExt cx="2148866" cy="740990"/>
          </a:xfrm>
        </p:grpSpPr>
        <p:pic>
          <p:nvPicPr>
            <p:cNvPr id="9" name="Picture 8" descr="A close-up of a logo&#10;&#10;Description automatically generated">
              <a:extLst>
                <a:ext uri="{FF2B5EF4-FFF2-40B4-BE49-F238E27FC236}">
                  <a16:creationId xmlns:a16="http://schemas.microsoft.com/office/drawing/2014/main" id="{78BD30D7-E3F3-D0B6-F66E-9625CCEE20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10" name="Picture 9">
              <a:extLst>
                <a:ext uri="{FF2B5EF4-FFF2-40B4-BE49-F238E27FC236}">
                  <a16:creationId xmlns:a16="http://schemas.microsoft.com/office/drawing/2014/main" id="{90FAF5C2-9369-AC40-E64F-1E0CA0E6C076}"/>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Tree>
    <p:extLst>
      <p:ext uri="{BB962C8B-B14F-4D97-AF65-F5344CB8AC3E}">
        <p14:creationId xmlns:p14="http://schemas.microsoft.com/office/powerpoint/2010/main" val="5657346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4606-18FE-A547-03F7-BA4E2816BEBC}"/>
              </a:ext>
            </a:extLst>
          </p:cNvPr>
          <p:cNvSpPr>
            <a:spLocks noGrp="1"/>
          </p:cNvSpPr>
          <p:nvPr>
            <p:ph type="title"/>
          </p:nvPr>
        </p:nvSpPr>
        <p:spPr>
          <a:xfrm>
            <a:off x="380999" y="365125"/>
            <a:ext cx="11430003" cy="115649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33E1E2-2ED9-D776-C226-96388D7D6F0C}"/>
              </a:ext>
            </a:extLst>
          </p:cNvPr>
          <p:cNvSpPr>
            <a:spLocks noGrp="1"/>
          </p:cNvSpPr>
          <p:nvPr>
            <p:ph type="body" idx="1"/>
          </p:nvPr>
        </p:nvSpPr>
        <p:spPr>
          <a:xfrm>
            <a:off x="380997" y="1866105"/>
            <a:ext cx="3794760" cy="638970"/>
          </a:xfrm>
          <a:prstGeom prst="round2SameRect">
            <a:avLst/>
          </a:prstGeom>
          <a:solidFill>
            <a:schemeClr val="accent2"/>
          </a:solidFill>
        </p:spPr>
        <p:txBody>
          <a:bodyPr tIns="137160" anchor="ctr" anchorCtr="0"/>
          <a:lstStyle>
            <a:lvl1pPr marL="0" indent="0" algn="ctr">
              <a:buNone/>
              <a:defRPr sz="24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0BCDC1-716B-39E5-4CD8-E3503CA9C96F}"/>
              </a:ext>
            </a:extLst>
          </p:cNvPr>
          <p:cNvSpPr>
            <a:spLocks noGrp="1"/>
          </p:cNvSpPr>
          <p:nvPr>
            <p:ph sz="half" idx="2"/>
          </p:nvPr>
        </p:nvSpPr>
        <p:spPr>
          <a:xfrm>
            <a:off x="380997" y="2505075"/>
            <a:ext cx="3794760" cy="3111955"/>
          </a:xfrm>
          <a:solidFill>
            <a:schemeClr val="accent2">
              <a:alpha val="25000"/>
            </a:schemeClr>
          </a:solidFill>
        </p:spPr>
        <p:txBody>
          <a:bodyPr lIns="274320" tIns="182880" rIns="274320"/>
          <a:lstStyle>
            <a:lvl2pPr>
              <a:defRPr b="1" baseline="0">
                <a:solidFill>
                  <a:schemeClr val="accent2"/>
                </a:solidFill>
              </a:defRPr>
            </a:lvl2pPr>
            <a:lvl4pPr>
              <a:buClr>
                <a:schemeClr val="accent2"/>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433D59-E8AD-87C1-B8BA-6CC826925BE2}"/>
              </a:ext>
            </a:extLst>
          </p:cNvPr>
          <p:cNvSpPr>
            <a:spLocks noGrp="1"/>
          </p:cNvSpPr>
          <p:nvPr>
            <p:ph type="body" sz="quarter" idx="3"/>
          </p:nvPr>
        </p:nvSpPr>
        <p:spPr>
          <a:xfrm>
            <a:off x="4175757" y="1866105"/>
            <a:ext cx="3794760" cy="638970"/>
          </a:xfrm>
          <a:prstGeom prst="round2SameRect">
            <a:avLst/>
          </a:prstGeom>
          <a:solidFill>
            <a:schemeClr val="accent3"/>
          </a:solidFill>
        </p:spPr>
        <p:txBody>
          <a:bodyPr tIns="137160" anchor="ctr" anchorCtr="0"/>
          <a:lstStyle>
            <a:lvl1pPr marL="0" indent="0" algn="ctr">
              <a:buNone/>
              <a:defRPr sz="24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855581-FB87-880E-0C41-BA8399ED2BF0}"/>
              </a:ext>
            </a:extLst>
          </p:cNvPr>
          <p:cNvSpPr>
            <a:spLocks noGrp="1"/>
          </p:cNvSpPr>
          <p:nvPr>
            <p:ph sz="quarter" idx="4"/>
          </p:nvPr>
        </p:nvSpPr>
        <p:spPr>
          <a:xfrm>
            <a:off x="4175757" y="2505075"/>
            <a:ext cx="3794760" cy="3111955"/>
          </a:xfrm>
          <a:solidFill>
            <a:schemeClr val="accent3">
              <a:alpha val="25000"/>
            </a:schemeClr>
          </a:solidFill>
        </p:spPr>
        <p:txBody>
          <a:bodyPr lIns="274320" tIns="182880" rIns="274320"/>
          <a:lstStyle>
            <a:lvl2pPr>
              <a:buClr>
                <a:schemeClr val="accent3"/>
              </a:buClr>
              <a:defRPr b="1" baseline="0">
                <a:solidFill>
                  <a:schemeClr val="accent3"/>
                </a:solidFill>
              </a:defRPr>
            </a:lvl2pPr>
            <a:lvl3pPr>
              <a:buClr>
                <a:schemeClr val="accent3"/>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48D5C4-9FEC-B4C4-DB4B-E27FB710D6E8}"/>
              </a:ext>
            </a:extLst>
          </p:cNvPr>
          <p:cNvSpPr>
            <a:spLocks noGrp="1"/>
          </p:cNvSpPr>
          <p:nvPr>
            <p:ph type="dt" sz="half" idx="10"/>
          </p:nvPr>
        </p:nvSpPr>
        <p:spPr/>
        <p:txBody>
          <a:bodyPr/>
          <a:lstStyle/>
          <a:p>
            <a:fld id="{B83C1307-C57D-DC4B-B20E-11AB6059BFB9}" type="datetimeFigureOut">
              <a:rPr lang="en-US" smtClean="0"/>
              <a:t>9/30/2025</a:t>
            </a:fld>
            <a:endParaRPr lang="en-US"/>
          </a:p>
        </p:txBody>
      </p:sp>
      <p:sp>
        <p:nvSpPr>
          <p:cNvPr id="8" name="Footer Placeholder 7">
            <a:extLst>
              <a:ext uri="{FF2B5EF4-FFF2-40B4-BE49-F238E27FC236}">
                <a16:creationId xmlns:a16="http://schemas.microsoft.com/office/drawing/2014/main" id="{A4AF5A16-C6A3-3412-0AD5-5D3CC5DB8C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E026DD-3034-8476-41C6-180BFF6D5DA1}"/>
              </a:ext>
            </a:extLst>
          </p:cNvPr>
          <p:cNvSpPr>
            <a:spLocks noGrp="1"/>
          </p:cNvSpPr>
          <p:nvPr>
            <p:ph type="sldNum" sz="quarter" idx="12"/>
          </p:nvPr>
        </p:nvSpPr>
        <p:spPr/>
        <p:txBody>
          <a:bodyPr/>
          <a:lstStyle/>
          <a:p>
            <a:fld id="{6CFC9FCB-CE2B-764C-8A38-DC2F721FFB35}" type="slidenum">
              <a:rPr lang="en-US" smtClean="0"/>
              <a:t>‹#›</a:t>
            </a:fld>
            <a:endParaRPr lang="en-US"/>
          </a:p>
        </p:txBody>
      </p:sp>
      <p:sp>
        <p:nvSpPr>
          <p:cNvPr id="10" name="Text Placeholder 4">
            <a:extLst>
              <a:ext uri="{FF2B5EF4-FFF2-40B4-BE49-F238E27FC236}">
                <a16:creationId xmlns:a16="http://schemas.microsoft.com/office/drawing/2014/main" id="{B698FAB7-9E66-B27A-8A28-F0DCA74856A8}"/>
              </a:ext>
            </a:extLst>
          </p:cNvPr>
          <p:cNvSpPr>
            <a:spLocks noGrp="1"/>
          </p:cNvSpPr>
          <p:nvPr>
            <p:ph type="body" sz="quarter" idx="14"/>
          </p:nvPr>
        </p:nvSpPr>
        <p:spPr>
          <a:xfrm>
            <a:off x="7970517" y="1866105"/>
            <a:ext cx="3794760" cy="638970"/>
          </a:xfrm>
          <a:prstGeom prst="round2SameRect">
            <a:avLst/>
          </a:prstGeom>
          <a:solidFill>
            <a:schemeClr val="accent4"/>
          </a:solidFill>
        </p:spPr>
        <p:txBody>
          <a:bodyPr tIns="137160" anchor="ctr" anchorCtr="0"/>
          <a:lstStyle>
            <a:lvl1pPr marL="0" indent="0" algn="ctr">
              <a:buNone/>
              <a:defRPr sz="24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9A81DC47-2084-FAAD-BBC7-F13C89CBC332}"/>
              </a:ext>
            </a:extLst>
          </p:cNvPr>
          <p:cNvSpPr>
            <a:spLocks noGrp="1"/>
          </p:cNvSpPr>
          <p:nvPr>
            <p:ph sz="quarter" idx="15"/>
          </p:nvPr>
        </p:nvSpPr>
        <p:spPr>
          <a:xfrm>
            <a:off x="7970516" y="2505075"/>
            <a:ext cx="3794760" cy="3111955"/>
          </a:xfrm>
          <a:solidFill>
            <a:schemeClr val="accent4">
              <a:alpha val="25000"/>
            </a:schemeClr>
          </a:solidFill>
        </p:spPr>
        <p:txBody>
          <a:bodyPr lIns="274320" tIns="182880" rIns="274320"/>
          <a:lstStyle>
            <a:lvl2pPr>
              <a:buClr>
                <a:schemeClr val="accent4"/>
              </a:buClr>
              <a:defRPr b="1" baseline="0">
                <a:solidFill>
                  <a:schemeClr val="accent4"/>
                </a:solidFill>
              </a:defRPr>
            </a:lvl2pPr>
            <a:lvl3pPr>
              <a:buClr>
                <a:schemeClr val="accent4"/>
              </a:buClr>
              <a:defRPr/>
            </a:lvl3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2">
            <a:extLst>
              <a:ext uri="{FF2B5EF4-FFF2-40B4-BE49-F238E27FC236}">
                <a16:creationId xmlns:a16="http://schemas.microsoft.com/office/drawing/2014/main" id="{7960443D-7F11-F549-17D9-22BD34915B58}"/>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2819460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F6C6-3F23-BF35-0F72-CBDD96F2981A}"/>
              </a:ext>
            </a:extLst>
          </p:cNvPr>
          <p:cNvSpPr>
            <a:spLocks noGrp="1"/>
          </p:cNvSpPr>
          <p:nvPr>
            <p:ph type="title"/>
          </p:nvPr>
        </p:nvSpPr>
        <p:spPr/>
        <p:txBody>
          <a:bodyPr/>
          <a:lstStyle>
            <a:lvl1pPr>
              <a:defRPr>
                <a:ln w="6350">
                  <a:solidFill>
                    <a:schemeClr val="accent1"/>
                  </a:solidFill>
                </a:ln>
              </a:defRPr>
            </a:lvl1pPr>
          </a:lstStyle>
          <a:p>
            <a:r>
              <a:rPr lang="en-US"/>
              <a:t>Click to edit Master title style</a:t>
            </a:r>
          </a:p>
        </p:txBody>
      </p:sp>
      <p:sp>
        <p:nvSpPr>
          <p:cNvPr id="3" name="Date Placeholder 2">
            <a:extLst>
              <a:ext uri="{FF2B5EF4-FFF2-40B4-BE49-F238E27FC236}">
                <a16:creationId xmlns:a16="http://schemas.microsoft.com/office/drawing/2014/main" id="{2211A749-1944-9F63-8B7B-48D2E42EDDF9}"/>
              </a:ext>
            </a:extLst>
          </p:cNvPr>
          <p:cNvSpPr>
            <a:spLocks noGrp="1"/>
          </p:cNvSpPr>
          <p:nvPr>
            <p:ph type="dt" sz="half" idx="10"/>
          </p:nvPr>
        </p:nvSpPr>
        <p:spPr/>
        <p:txBody>
          <a:bodyPr/>
          <a:lstStyle/>
          <a:p>
            <a:fld id="{B83C1307-C57D-DC4B-B20E-11AB6059BFB9}" type="datetimeFigureOut">
              <a:rPr lang="en-US" smtClean="0"/>
              <a:pPr/>
              <a:t>9/30/2025</a:t>
            </a:fld>
            <a:endParaRPr lang="en-US"/>
          </a:p>
        </p:txBody>
      </p:sp>
      <p:sp>
        <p:nvSpPr>
          <p:cNvPr id="4" name="Footer Placeholder 3">
            <a:extLst>
              <a:ext uri="{FF2B5EF4-FFF2-40B4-BE49-F238E27FC236}">
                <a16:creationId xmlns:a16="http://schemas.microsoft.com/office/drawing/2014/main" id="{7FAAE6D9-5660-3A53-E184-85F9792C57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6F7226-31F1-55CA-B8EC-1DF8E218D79C}"/>
              </a:ext>
            </a:extLst>
          </p:cNvPr>
          <p:cNvSpPr>
            <a:spLocks noGrp="1"/>
          </p:cNvSpPr>
          <p:nvPr>
            <p:ph type="sldNum" sz="quarter" idx="12"/>
          </p:nvPr>
        </p:nvSpPr>
        <p:spPr/>
        <p:txBody>
          <a:bodyPr/>
          <a:lstStyle/>
          <a:p>
            <a:fld id="{6CFC9FCB-CE2B-764C-8A38-DC2F721FFB35}" type="slidenum">
              <a:rPr lang="en-US" smtClean="0"/>
              <a:pPr/>
              <a:t>‹#›</a:t>
            </a:fld>
            <a:endParaRPr lang="en-US"/>
          </a:p>
        </p:txBody>
      </p:sp>
      <p:sp>
        <p:nvSpPr>
          <p:cNvPr id="6" name="Text Placeholder 32">
            <a:extLst>
              <a:ext uri="{FF2B5EF4-FFF2-40B4-BE49-F238E27FC236}">
                <a16:creationId xmlns:a16="http://schemas.microsoft.com/office/drawing/2014/main" id="{C2AC2767-D297-E3A0-D80D-BA35BE9978E9}"/>
              </a:ext>
            </a:extLst>
          </p:cNvPr>
          <p:cNvSpPr>
            <a:spLocks noGrp="1"/>
          </p:cNvSpPr>
          <p:nvPr>
            <p:ph type="body" sz="quarter" idx="13"/>
          </p:nvPr>
        </p:nvSpPr>
        <p:spPr>
          <a:xfrm>
            <a:off x="488156" y="1653383"/>
            <a:ext cx="3291840" cy="44450"/>
          </a:xfrm>
          <a:solidFill>
            <a:schemeClr val="accent3"/>
          </a:solidFill>
        </p:spPr>
        <p:txBody>
          <a:bodyPr>
            <a:noAutofit/>
          </a:bodyPr>
          <a:lstStyle>
            <a:lvl1pPr marL="0" indent="0">
              <a:buNone/>
              <a:defRPr sz="3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24082440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E09E71-FFA1-501C-176B-13077A7A82FA}"/>
              </a:ext>
            </a:extLst>
          </p:cNvPr>
          <p:cNvSpPr>
            <a:spLocks noGrp="1"/>
          </p:cNvSpPr>
          <p:nvPr>
            <p:ph type="dt" sz="half" idx="10"/>
          </p:nvPr>
        </p:nvSpPr>
        <p:spPr/>
        <p:txBody>
          <a:bodyPr/>
          <a:lstStyle/>
          <a:p>
            <a:fld id="{B83C1307-C57D-DC4B-B20E-11AB6059BFB9}" type="datetimeFigureOut">
              <a:rPr lang="en-US" smtClean="0"/>
              <a:pPr/>
              <a:t>9/30/2025</a:t>
            </a:fld>
            <a:endParaRPr lang="en-US"/>
          </a:p>
        </p:txBody>
      </p:sp>
      <p:sp>
        <p:nvSpPr>
          <p:cNvPr id="3" name="Footer Placeholder 2">
            <a:extLst>
              <a:ext uri="{FF2B5EF4-FFF2-40B4-BE49-F238E27FC236}">
                <a16:creationId xmlns:a16="http://schemas.microsoft.com/office/drawing/2014/main" id="{5F3AA419-8D3B-3939-114F-604B3CDEE7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EC8EB0-9B28-707B-08F5-D6E95E18C123}"/>
              </a:ext>
            </a:extLst>
          </p:cNvPr>
          <p:cNvSpPr>
            <a:spLocks noGrp="1"/>
          </p:cNvSpPr>
          <p:nvPr>
            <p:ph type="sldNum" sz="quarter" idx="12"/>
          </p:nvPr>
        </p:nvSpPr>
        <p:spPr/>
        <p:txBody>
          <a:bodyPr/>
          <a:lstStyle/>
          <a:p>
            <a:fld id="{6CFC9FCB-CE2B-764C-8A38-DC2F721FFB35}" type="slidenum">
              <a:rPr lang="en-US" smtClean="0"/>
              <a:pPr/>
              <a:t>‹#›</a:t>
            </a:fld>
            <a:endParaRPr lang="en-US"/>
          </a:p>
        </p:txBody>
      </p:sp>
    </p:spTree>
    <p:extLst>
      <p:ext uri="{BB962C8B-B14F-4D97-AF65-F5344CB8AC3E}">
        <p14:creationId xmlns:p14="http://schemas.microsoft.com/office/powerpoint/2010/main" val="3840850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mage feature">
    <p:bg>
      <p:bgPr>
        <a:solidFill>
          <a:schemeClr val="bg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2B47170-E853-5B63-6BA4-8035D56C6AF3}"/>
              </a:ext>
            </a:extLst>
          </p:cNvPr>
          <p:cNvSpPr/>
          <p:nvPr/>
        </p:nvSpPr>
        <p:spPr>
          <a:xfrm>
            <a:off x="9024292" y="45"/>
            <a:ext cx="3014759" cy="6857999"/>
          </a:xfrm>
          <a:custGeom>
            <a:avLst/>
            <a:gdLst>
              <a:gd name="connsiteX0" fmla="*/ 3012116 w 3014759"/>
              <a:gd name="connsiteY0" fmla="*/ 0 h 6857999"/>
              <a:gd name="connsiteX1" fmla="*/ 2986929 w 3014759"/>
              <a:gd name="connsiteY1" fmla="*/ 0 h 6857999"/>
              <a:gd name="connsiteX2" fmla="*/ 2989573 w 3014759"/>
              <a:gd name="connsiteY2" fmla="*/ 216833 h 6857999"/>
              <a:gd name="connsiteX3" fmla="*/ 2293404 w 3014759"/>
              <a:gd name="connsiteY3" fmla="*/ 3667391 h 6857999"/>
              <a:gd name="connsiteX4" fmla="*/ 395943 w 3014759"/>
              <a:gd name="connsiteY4" fmla="*/ 6484844 h 6857999"/>
              <a:gd name="connsiteX5" fmla="*/ 0 w 3014759"/>
              <a:gd name="connsiteY5" fmla="*/ 6858000 h 6857999"/>
              <a:gd name="connsiteX6" fmla="*/ 37910 w 3014759"/>
              <a:gd name="connsiteY6" fmla="*/ 6858000 h 6857999"/>
              <a:gd name="connsiteX7" fmla="*/ 413698 w 3014759"/>
              <a:gd name="connsiteY7" fmla="*/ 6502745 h 6857999"/>
              <a:gd name="connsiteX8" fmla="*/ 2316577 w 3014759"/>
              <a:gd name="connsiteY8" fmla="*/ 3677225 h 6857999"/>
              <a:gd name="connsiteX9" fmla="*/ 3014760 w 3014759"/>
              <a:gd name="connsiteY9" fmla="*/ 216833 h 6857999"/>
              <a:gd name="connsiteX10" fmla="*/ 3012116 w 3014759"/>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4759" h="6857999">
                <a:moveTo>
                  <a:pt x="3012116" y="0"/>
                </a:moveTo>
                <a:lnTo>
                  <a:pt x="2986929" y="0"/>
                </a:lnTo>
                <a:cubicBezTo>
                  <a:pt x="2988690" y="72109"/>
                  <a:pt x="2989573" y="144471"/>
                  <a:pt x="2989573" y="216833"/>
                </a:cubicBezTo>
                <a:cubicBezTo>
                  <a:pt x="2989573" y="1413202"/>
                  <a:pt x="2755332" y="2574146"/>
                  <a:pt x="2293404" y="3667391"/>
                </a:cubicBezTo>
                <a:cubicBezTo>
                  <a:pt x="1847344" y="4723070"/>
                  <a:pt x="1208976" y="5670960"/>
                  <a:pt x="395943" y="6484844"/>
                </a:cubicBezTo>
                <a:cubicBezTo>
                  <a:pt x="267238" y="6613684"/>
                  <a:pt x="135258" y="6738111"/>
                  <a:pt x="0" y="6858000"/>
                </a:cubicBezTo>
                <a:lnTo>
                  <a:pt x="37910" y="6858000"/>
                </a:lnTo>
                <a:cubicBezTo>
                  <a:pt x="166111" y="6743532"/>
                  <a:pt x="291415" y="6625155"/>
                  <a:pt x="413698" y="6502745"/>
                </a:cubicBezTo>
                <a:cubicBezTo>
                  <a:pt x="1229001" y="5686593"/>
                  <a:pt x="1869255" y="4735929"/>
                  <a:pt x="2316577" y="3677225"/>
                </a:cubicBezTo>
                <a:cubicBezTo>
                  <a:pt x="2779892" y="2580827"/>
                  <a:pt x="3014760" y="1416479"/>
                  <a:pt x="3014760" y="216833"/>
                </a:cubicBezTo>
                <a:cubicBezTo>
                  <a:pt x="3014760" y="144471"/>
                  <a:pt x="3013877" y="72110"/>
                  <a:pt x="3012116" y="0"/>
                </a:cubicBezTo>
                <a:close/>
              </a:path>
            </a:pathLst>
          </a:custGeom>
          <a:solidFill>
            <a:schemeClr val="accent2"/>
          </a:solidFill>
          <a:ln w="1258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C92A82F-F46C-8B0E-5CD3-C1F7AD75586C}"/>
              </a:ext>
            </a:extLst>
          </p:cNvPr>
          <p:cNvSpPr/>
          <p:nvPr/>
        </p:nvSpPr>
        <p:spPr>
          <a:xfrm>
            <a:off x="8402552" y="45"/>
            <a:ext cx="3249501" cy="6857999"/>
          </a:xfrm>
          <a:custGeom>
            <a:avLst/>
            <a:gdLst>
              <a:gd name="connsiteX0" fmla="*/ 3246858 w 3249501"/>
              <a:gd name="connsiteY0" fmla="*/ 0 h 6857999"/>
              <a:gd name="connsiteX1" fmla="*/ 3208951 w 3249501"/>
              <a:gd name="connsiteY1" fmla="*/ 0 h 6857999"/>
              <a:gd name="connsiteX2" fmla="*/ 3211721 w 3249501"/>
              <a:gd name="connsiteY2" fmla="*/ 216833 h 6857999"/>
              <a:gd name="connsiteX3" fmla="*/ 2547035 w 3249501"/>
              <a:gd name="connsiteY3" fmla="*/ 3511699 h 6857999"/>
              <a:gd name="connsiteX4" fmla="*/ 735081 w 3249501"/>
              <a:gd name="connsiteY4" fmla="*/ 6202078 h 6857999"/>
              <a:gd name="connsiteX5" fmla="*/ 0 w 3249501"/>
              <a:gd name="connsiteY5" fmla="*/ 6858000 h 6857999"/>
              <a:gd name="connsiteX6" fmla="*/ 60702 w 3249501"/>
              <a:gd name="connsiteY6" fmla="*/ 6858000 h 6857999"/>
              <a:gd name="connsiteX7" fmla="*/ 761907 w 3249501"/>
              <a:gd name="connsiteY7" fmla="*/ 6228804 h 6857999"/>
              <a:gd name="connsiteX8" fmla="*/ 2581920 w 3249501"/>
              <a:gd name="connsiteY8" fmla="*/ 3526323 h 6857999"/>
              <a:gd name="connsiteX9" fmla="*/ 3249502 w 3249501"/>
              <a:gd name="connsiteY9" fmla="*/ 216833 h 6857999"/>
              <a:gd name="connsiteX10" fmla="*/ 3246858 w 324950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501" h="6857999">
                <a:moveTo>
                  <a:pt x="3246858" y="0"/>
                </a:moveTo>
                <a:lnTo>
                  <a:pt x="3208951" y="0"/>
                </a:lnTo>
                <a:cubicBezTo>
                  <a:pt x="3210838" y="72109"/>
                  <a:pt x="3211721" y="144345"/>
                  <a:pt x="3211721" y="216833"/>
                </a:cubicBezTo>
                <a:cubicBezTo>
                  <a:pt x="3211721" y="1359371"/>
                  <a:pt x="2988061" y="2467872"/>
                  <a:pt x="2547035" y="3511699"/>
                </a:cubicBezTo>
                <a:cubicBezTo>
                  <a:pt x="2121248" y="4519599"/>
                  <a:pt x="1511599" y="5424753"/>
                  <a:pt x="735081" y="6202078"/>
                </a:cubicBezTo>
                <a:cubicBezTo>
                  <a:pt x="501475" y="6436056"/>
                  <a:pt x="256153" y="6654781"/>
                  <a:pt x="0" y="6858000"/>
                </a:cubicBezTo>
                <a:lnTo>
                  <a:pt x="60702" y="6858000"/>
                </a:lnTo>
                <a:cubicBezTo>
                  <a:pt x="304510" y="6662345"/>
                  <a:pt x="538499" y="6452445"/>
                  <a:pt x="761907" y="6228804"/>
                </a:cubicBezTo>
                <a:cubicBezTo>
                  <a:pt x="1541695" y="5448077"/>
                  <a:pt x="2154120" y="4538886"/>
                  <a:pt x="2581920" y="3526323"/>
                </a:cubicBezTo>
                <a:cubicBezTo>
                  <a:pt x="3024832" y="2477956"/>
                  <a:pt x="3249502" y="1364414"/>
                  <a:pt x="3249502" y="216833"/>
                </a:cubicBezTo>
                <a:cubicBezTo>
                  <a:pt x="3249502" y="144471"/>
                  <a:pt x="3248619" y="72109"/>
                  <a:pt x="3246858" y="0"/>
                </a:cubicBezTo>
                <a:close/>
              </a:path>
            </a:pathLst>
          </a:custGeom>
          <a:solidFill>
            <a:schemeClr val="accent2"/>
          </a:solidFill>
          <a:ln w="1258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2C3336C-DCC8-C888-4626-3758A7B19CB3}"/>
              </a:ext>
            </a:extLst>
          </p:cNvPr>
          <p:cNvSpPr/>
          <p:nvPr/>
        </p:nvSpPr>
        <p:spPr>
          <a:xfrm>
            <a:off x="3927" y="46"/>
            <a:ext cx="11235943" cy="6876854"/>
          </a:xfrm>
          <a:custGeom>
            <a:avLst/>
            <a:gdLst>
              <a:gd name="connsiteX0" fmla="*/ 10858871 w 10858871"/>
              <a:gd name="connsiteY0" fmla="*/ 216833 h 6857999"/>
              <a:gd name="connsiteX1" fmla="*/ 7393137 w 10858871"/>
              <a:gd name="connsiteY1" fmla="*/ 6858000 h 6857999"/>
              <a:gd name="connsiteX2" fmla="*/ 0 w 10858871"/>
              <a:gd name="connsiteY2" fmla="*/ 6858000 h 6857999"/>
              <a:gd name="connsiteX3" fmla="*/ 0 w 10858871"/>
              <a:gd name="connsiteY3" fmla="*/ 0 h 6857999"/>
              <a:gd name="connsiteX4" fmla="*/ 10855975 w 10858871"/>
              <a:gd name="connsiteY4" fmla="*/ 0 h 6857999"/>
              <a:gd name="connsiteX5" fmla="*/ 10858871 w 10858871"/>
              <a:gd name="connsiteY5" fmla="*/ 216833 h 6857999"/>
              <a:gd name="connsiteX0" fmla="*/ 11235943 w 11235943"/>
              <a:gd name="connsiteY0" fmla="*/ 216833 h 6858000"/>
              <a:gd name="connsiteX1" fmla="*/ 7770209 w 11235943"/>
              <a:gd name="connsiteY1" fmla="*/ 6858000 h 6858000"/>
              <a:gd name="connsiteX2" fmla="*/ 377072 w 11235943"/>
              <a:gd name="connsiteY2" fmla="*/ 6858000 h 6858000"/>
              <a:gd name="connsiteX3" fmla="*/ 0 w 11235943"/>
              <a:gd name="connsiteY3" fmla="*/ 9427 h 6858000"/>
              <a:gd name="connsiteX4" fmla="*/ 11233047 w 11235943"/>
              <a:gd name="connsiteY4" fmla="*/ 0 h 6858000"/>
              <a:gd name="connsiteX5" fmla="*/ 11235943 w 11235943"/>
              <a:gd name="connsiteY5" fmla="*/ 216833 h 6858000"/>
              <a:gd name="connsiteX0" fmla="*/ 11235943 w 11235943"/>
              <a:gd name="connsiteY0" fmla="*/ 216833 h 6876854"/>
              <a:gd name="connsiteX1" fmla="*/ 7770209 w 11235943"/>
              <a:gd name="connsiteY1" fmla="*/ 6858000 h 6876854"/>
              <a:gd name="connsiteX2" fmla="*/ 0 w 11235943"/>
              <a:gd name="connsiteY2" fmla="*/ 6876854 h 6876854"/>
              <a:gd name="connsiteX3" fmla="*/ 0 w 11235943"/>
              <a:gd name="connsiteY3" fmla="*/ 9427 h 6876854"/>
              <a:gd name="connsiteX4" fmla="*/ 11233047 w 11235943"/>
              <a:gd name="connsiteY4" fmla="*/ 0 h 6876854"/>
              <a:gd name="connsiteX5" fmla="*/ 11235943 w 11235943"/>
              <a:gd name="connsiteY5" fmla="*/ 216833 h 68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5943" h="6876854">
                <a:moveTo>
                  <a:pt x="11235943" y="216833"/>
                </a:moveTo>
                <a:cubicBezTo>
                  <a:pt x="11235943" y="2966841"/>
                  <a:pt x="9865139" y="5396388"/>
                  <a:pt x="7770209" y="6858000"/>
                </a:cubicBezTo>
                <a:lnTo>
                  <a:pt x="0" y="6876854"/>
                </a:lnTo>
                <a:lnTo>
                  <a:pt x="0" y="9427"/>
                </a:lnTo>
                <a:lnTo>
                  <a:pt x="11233047" y="0"/>
                </a:lnTo>
                <a:cubicBezTo>
                  <a:pt x="11234934" y="71983"/>
                  <a:pt x="11235943" y="144345"/>
                  <a:pt x="11235943" y="216833"/>
                </a:cubicBezTo>
                <a:close/>
              </a:path>
            </a:pathLst>
          </a:custGeom>
          <a:solidFill>
            <a:srgbClr val="003CAB"/>
          </a:solidFill>
          <a:ln w="1258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299AC5B-4A45-E727-664F-08950B9B6BC0}"/>
              </a:ext>
            </a:extLst>
          </p:cNvPr>
          <p:cNvSpPr/>
          <p:nvPr/>
        </p:nvSpPr>
        <p:spPr>
          <a:xfrm>
            <a:off x="6895238" y="45"/>
            <a:ext cx="3951336" cy="6857999"/>
          </a:xfrm>
          <a:custGeom>
            <a:avLst/>
            <a:gdLst>
              <a:gd name="connsiteX0" fmla="*/ 3948314 w 3951336"/>
              <a:gd name="connsiteY0" fmla="*/ 0 h 6857999"/>
              <a:gd name="connsiteX1" fmla="*/ 3872753 w 3951336"/>
              <a:gd name="connsiteY1" fmla="*/ 0 h 6857999"/>
              <a:gd name="connsiteX2" fmla="*/ 3875776 w 3951336"/>
              <a:gd name="connsiteY2" fmla="*/ 216833 h 6857999"/>
              <a:gd name="connsiteX3" fmla="*/ 3277837 w 3951336"/>
              <a:gd name="connsiteY3" fmla="*/ 3182793 h 6857999"/>
              <a:gd name="connsiteX4" fmla="*/ 1646222 w 3951336"/>
              <a:gd name="connsiteY4" fmla="*/ 5605154 h 6857999"/>
              <a:gd name="connsiteX5" fmla="*/ 0 w 3951336"/>
              <a:gd name="connsiteY5" fmla="*/ 6858000 h 6857999"/>
              <a:gd name="connsiteX6" fmla="*/ 151752 w 3951336"/>
              <a:gd name="connsiteY6" fmla="*/ 6858000 h 6857999"/>
              <a:gd name="connsiteX7" fmla="*/ 1699618 w 3951336"/>
              <a:gd name="connsiteY7" fmla="*/ 5658606 h 6857999"/>
              <a:gd name="connsiteX8" fmla="*/ 3347353 w 3951336"/>
              <a:gd name="connsiteY8" fmla="*/ 3212292 h 6857999"/>
              <a:gd name="connsiteX9" fmla="*/ 3951337 w 3951336"/>
              <a:gd name="connsiteY9" fmla="*/ 216833 h 6857999"/>
              <a:gd name="connsiteX10" fmla="*/ 3948314 w 395133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1336" h="6857999">
                <a:moveTo>
                  <a:pt x="3948314" y="0"/>
                </a:moveTo>
                <a:lnTo>
                  <a:pt x="3872753" y="0"/>
                </a:lnTo>
                <a:cubicBezTo>
                  <a:pt x="3874766" y="72110"/>
                  <a:pt x="3875776" y="144345"/>
                  <a:pt x="3875776" y="216833"/>
                </a:cubicBezTo>
                <a:cubicBezTo>
                  <a:pt x="3875776" y="1245786"/>
                  <a:pt x="3674655" y="2243600"/>
                  <a:pt x="3277837" y="3182793"/>
                </a:cubicBezTo>
                <a:cubicBezTo>
                  <a:pt x="2894487" y="4090217"/>
                  <a:pt x="2345539" y="4905109"/>
                  <a:pt x="1646222" y="5605154"/>
                </a:cubicBezTo>
                <a:cubicBezTo>
                  <a:pt x="1152179" y="6099712"/>
                  <a:pt x="600709" y="6519260"/>
                  <a:pt x="0" y="6858000"/>
                </a:cubicBezTo>
                <a:lnTo>
                  <a:pt x="151752" y="6858000"/>
                </a:lnTo>
                <a:cubicBezTo>
                  <a:pt x="714177" y="6527832"/>
                  <a:pt x="1232271" y="6126438"/>
                  <a:pt x="1699618" y="5658606"/>
                </a:cubicBezTo>
                <a:cubicBezTo>
                  <a:pt x="2405859" y="4951752"/>
                  <a:pt x="2960225" y="4128667"/>
                  <a:pt x="3347353" y="3212292"/>
                </a:cubicBezTo>
                <a:cubicBezTo>
                  <a:pt x="3748201" y="2263770"/>
                  <a:pt x="3951337" y="1255871"/>
                  <a:pt x="3951337" y="216833"/>
                </a:cubicBezTo>
                <a:cubicBezTo>
                  <a:pt x="3951337" y="144345"/>
                  <a:pt x="3950327" y="72109"/>
                  <a:pt x="3948314" y="0"/>
                </a:cubicBezTo>
                <a:close/>
              </a:path>
            </a:pathLst>
          </a:custGeom>
          <a:solidFill>
            <a:srgbClr val="5082F0"/>
          </a:solidFill>
          <a:ln w="12588" cap="flat">
            <a:noFill/>
            <a:prstDash val="solid"/>
            <a:miter/>
          </a:ln>
        </p:spPr>
        <p:txBody>
          <a:bodyPr rtlCol="0" anchor="ctr"/>
          <a:lstStyle/>
          <a:p>
            <a:endParaRPr lang="en-US"/>
          </a:p>
        </p:txBody>
      </p:sp>
      <p:sp>
        <p:nvSpPr>
          <p:cNvPr id="14" name="Picture Placeholder 9">
            <a:extLst>
              <a:ext uri="{FF2B5EF4-FFF2-40B4-BE49-F238E27FC236}">
                <a16:creationId xmlns:a16="http://schemas.microsoft.com/office/drawing/2014/main" id="{D75EE6B5-C0D3-1C2A-6AAD-977FC6982B9E}"/>
              </a:ext>
            </a:extLst>
          </p:cNvPr>
          <p:cNvSpPr>
            <a:spLocks noGrp="1"/>
          </p:cNvSpPr>
          <p:nvPr>
            <p:ph type="pic" sz="quarter" idx="19"/>
          </p:nvPr>
        </p:nvSpPr>
        <p:spPr>
          <a:xfrm>
            <a:off x="0" y="-884"/>
            <a:ext cx="10771982" cy="6858838"/>
          </a:xfrm>
          <a:custGeom>
            <a:avLst/>
            <a:gdLst>
              <a:gd name="connsiteX0" fmla="*/ 0 w 6895238"/>
              <a:gd name="connsiteY0" fmla="*/ 0 h 6857954"/>
              <a:gd name="connsiteX1" fmla="*/ 6895238 w 6895238"/>
              <a:gd name="connsiteY1" fmla="*/ 0 h 6857954"/>
              <a:gd name="connsiteX2" fmla="*/ 6895238 w 6895238"/>
              <a:gd name="connsiteY2" fmla="*/ 6857954 h 6857954"/>
              <a:gd name="connsiteX3" fmla="*/ 0 w 6895238"/>
              <a:gd name="connsiteY3" fmla="*/ 6857954 h 6857954"/>
              <a:gd name="connsiteX4" fmla="*/ 0 w 6895238"/>
              <a:gd name="connsiteY4" fmla="*/ 0 h 6857954"/>
              <a:gd name="connsiteX0" fmla="*/ 0 w 10777691"/>
              <a:gd name="connsiteY0" fmla="*/ 0 h 6857954"/>
              <a:gd name="connsiteX1" fmla="*/ 10777691 w 10777691"/>
              <a:gd name="connsiteY1" fmla="*/ 14991 h 6857954"/>
              <a:gd name="connsiteX2" fmla="*/ 6895238 w 10777691"/>
              <a:gd name="connsiteY2" fmla="*/ 6857954 h 6857954"/>
              <a:gd name="connsiteX3" fmla="*/ 0 w 10777691"/>
              <a:gd name="connsiteY3" fmla="*/ 6857954 h 6857954"/>
              <a:gd name="connsiteX4" fmla="*/ 0 w 10777691"/>
              <a:gd name="connsiteY4" fmla="*/ 0 h 6857954"/>
              <a:gd name="connsiteX0" fmla="*/ 0 w 10768166"/>
              <a:gd name="connsiteY0" fmla="*/ 884 h 6858838"/>
              <a:gd name="connsiteX1" fmla="*/ 10768166 w 10768166"/>
              <a:gd name="connsiteY1" fmla="*/ 0 h 6858838"/>
              <a:gd name="connsiteX2" fmla="*/ 6895238 w 10768166"/>
              <a:gd name="connsiteY2" fmla="*/ 6858838 h 6858838"/>
              <a:gd name="connsiteX3" fmla="*/ 0 w 10768166"/>
              <a:gd name="connsiteY3" fmla="*/ 6858838 h 6858838"/>
              <a:gd name="connsiteX4" fmla="*/ 0 w 10768166"/>
              <a:gd name="connsiteY4" fmla="*/ 884 h 6858838"/>
              <a:gd name="connsiteX0" fmla="*/ 0 w 10770390"/>
              <a:gd name="connsiteY0" fmla="*/ 884 h 6858838"/>
              <a:gd name="connsiteX1" fmla="*/ 10768166 w 10770390"/>
              <a:gd name="connsiteY1" fmla="*/ 0 h 6858838"/>
              <a:gd name="connsiteX2" fmla="*/ 6895238 w 10770390"/>
              <a:gd name="connsiteY2" fmla="*/ 6858838 h 6858838"/>
              <a:gd name="connsiteX3" fmla="*/ 0 w 10770390"/>
              <a:gd name="connsiteY3" fmla="*/ 6858838 h 6858838"/>
              <a:gd name="connsiteX4" fmla="*/ 0 w 10770390"/>
              <a:gd name="connsiteY4" fmla="*/ 884 h 6858838"/>
              <a:gd name="connsiteX0" fmla="*/ 0 w 10771982"/>
              <a:gd name="connsiteY0" fmla="*/ 884 h 6858838"/>
              <a:gd name="connsiteX1" fmla="*/ 10768166 w 10771982"/>
              <a:gd name="connsiteY1" fmla="*/ 0 h 6858838"/>
              <a:gd name="connsiteX2" fmla="*/ 6895238 w 10771982"/>
              <a:gd name="connsiteY2" fmla="*/ 6858838 h 6858838"/>
              <a:gd name="connsiteX3" fmla="*/ 0 w 10771982"/>
              <a:gd name="connsiteY3" fmla="*/ 6858838 h 6858838"/>
              <a:gd name="connsiteX4" fmla="*/ 0 w 10771982"/>
              <a:gd name="connsiteY4" fmla="*/ 884 h 6858838"/>
              <a:gd name="connsiteX0" fmla="*/ 0 w 10771982"/>
              <a:gd name="connsiteY0" fmla="*/ 884 h 6858838"/>
              <a:gd name="connsiteX1" fmla="*/ 10768166 w 10771982"/>
              <a:gd name="connsiteY1" fmla="*/ 0 h 6858838"/>
              <a:gd name="connsiteX2" fmla="*/ 6895238 w 10771982"/>
              <a:gd name="connsiteY2" fmla="*/ 6858838 h 6858838"/>
              <a:gd name="connsiteX3" fmla="*/ 0 w 10771982"/>
              <a:gd name="connsiteY3" fmla="*/ 6858838 h 6858838"/>
              <a:gd name="connsiteX4" fmla="*/ 0 w 10771982"/>
              <a:gd name="connsiteY4" fmla="*/ 884 h 6858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1982" h="6858838">
                <a:moveTo>
                  <a:pt x="0" y="884"/>
                </a:moveTo>
                <a:lnTo>
                  <a:pt x="10768166" y="0"/>
                </a:lnTo>
                <a:cubicBezTo>
                  <a:pt x="10858315" y="2851429"/>
                  <a:pt x="9345089" y="5471084"/>
                  <a:pt x="6895238" y="6858838"/>
                </a:cubicBezTo>
                <a:lnTo>
                  <a:pt x="0" y="6858838"/>
                </a:lnTo>
                <a:lnTo>
                  <a:pt x="0" y="884"/>
                </a:lnTo>
                <a:close/>
              </a:path>
            </a:pathLst>
          </a:custGeom>
          <a:solidFill>
            <a:schemeClr val="bg1">
              <a:lumMod val="50000"/>
            </a:schemeClr>
          </a:solidFill>
        </p:spPr>
        <p:txBody>
          <a:bodyPr tIns="1737360"/>
          <a:lstStyle>
            <a:lvl1pPr marL="0" indent="0" algn="ctr">
              <a:buNone/>
              <a:defRPr>
                <a:solidFill>
                  <a:schemeClr val="bg1"/>
                </a:solidFill>
              </a:defRPr>
            </a:lvl1pPr>
          </a:lstStyle>
          <a:p>
            <a:r>
              <a:rPr lang="en-US"/>
              <a:t>Click icon to add picture</a:t>
            </a:r>
          </a:p>
        </p:txBody>
      </p:sp>
      <p:sp>
        <p:nvSpPr>
          <p:cNvPr id="8" name="Slide Number Placeholder 5">
            <a:extLst>
              <a:ext uri="{FF2B5EF4-FFF2-40B4-BE49-F238E27FC236}">
                <a16:creationId xmlns:a16="http://schemas.microsoft.com/office/drawing/2014/main" id="{BA55ABF9-2235-05B4-A7A6-65D4926DC5D9}"/>
              </a:ext>
            </a:extLst>
          </p:cNvPr>
          <p:cNvSpPr>
            <a:spLocks noGrp="1"/>
          </p:cNvSpPr>
          <p:nvPr>
            <p:ph type="sldNum" sz="quarter" idx="12"/>
          </p:nvPr>
        </p:nvSpPr>
        <p:spPr>
          <a:xfrm>
            <a:off x="380999" y="6311900"/>
            <a:ext cx="499534" cy="335266"/>
          </a:xfrm>
        </p:spPr>
        <p:txBody>
          <a:bodyPr/>
          <a:lstStyle>
            <a:lvl1pPr>
              <a:defRPr>
                <a:solidFill>
                  <a:schemeClr val="bg1">
                    <a:alpha val="75000"/>
                  </a:schemeClr>
                </a:solidFill>
              </a:defRPr>
            </a:lvl1pPr>
          </a:lstStyle>
          <a:p>
            <a:fld id="{6CFC9FCB-CE2B-764C-8A38-DC2F721FFB35}" type="slidenum">
              <a:rPr lang="en-US" smtClean="0"/>
              <a:pPr/>
              <a:t>‹#›</a:t>
            </a:fld>
            <a:endParaRPr lang="en-US"/>
          </a:p>
        </p:txBody>
      </p:sp>
      <p:sp>
        <p:nvSpPr>
          <p:cNvPr id="2" name="Freeform 15">
            <a:extLst>
              <a:ext uri="{FF2B5EF4-FFF2-40B4-BE49-F238E27FC236}">
                <a16:creationId xmlns:a16="http://schemas.microsoft.com/office/drawing/2014/main" id="{2D543BF3-58BF-7605-1A77-9C88EFCE9CB5}"/>
              </a:ext>
            </a:extLst>
          </p:cNvPr>
          <p:cNvSpPr/>
          <p:nvPr userDrawn="1"/>
        </p:nvSpPr>
        <p:spPr>
          <a:xfrm>
            <a:off x="9024292" y="45"/>
            <a:ext cx="3014759" cy="6857999"/>
          </a:xfrm>
          <a:custGeom>
            <a:avLst/>
            <a:gdLst>
              <a:gd name="connsiteX0" fmla="*/ 3012116 w 3014759"/>
              <a:gd name="connsiteY0" fmla="*/ 0 h 6857999"/>
              <a:gd name="connsiteX1" fmla="*/ 2986929 w 3014759"/>
              <a:gd name="connsiteY1" fmla="*/ 0 h 6857999"/>
              <a:gd name="connsiteX2" fmla="*/ 2989573 w 3014759"/>
              <a:gd name="connsiteY2" fmla="*/ 216833 h 6857999"/>
              <a:gd name="connsiteX3" fmla="*/ 2293404 w 3014759"/>
              <a:gd name="connsiteY3" fmla="*/ 3667391 h 6857999"/>
              <a:gd name="connsiteX4" fmla="*/ 395943 w 3014759"/>
              <a:gd name="connsiteY4" fmla="*/ 6484844 h 6857999"/>
              <a:gd name="connsiteX5" fmla="*/ 0 w 3014759"/>
              <a:gd name="connsiteY5" fmla="*/ 6858000 h 6857999"/>
              <a:gd name="connsiteX6" fmla="*/ 37910 w 3014759"/>
              <a:gd name="connsiteY6" fmla="*/ 6858000 h 6857999"/>
              <a:gd name="connsiteX7" fmla="*/ 413698 w 3014759"/>
              <a:gd name="connsiteY7" fmla="*/ 6502745 h 6857999"/>
              <a:gd name="connsiteX8" fmla="*/ 2316577 w 3014759"/>
              <a:gd name="connsiteY8" fmla="*/ 3677225 h 6857999"/>
              <a:gd name="connsiteX9" fmla="*/ 3014760 w 3014759"/>
              <a:gd name="connsiteY9" fmla="*/ 216833 h 6857999"/>
              <a:gd name="connsiteX10" fmla="*/ 3012116 w 3014759"/>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4759" h="6857999">
                <a:moveTo>
                  <a:pt x="3012116" y="0"/>
                </a:moveTo>
                <a:lnTo>
                  <a:pt x="2986929" y="0"/>
                </a:lnTo>
                <a:cubicBezTo>
                  <a:pt x="2988690" y="72109"/>
                  <a:pt x="2989573" y="144471"/>
                  <a:pt x="2989573" y="216833"/>
                </a:cubicBezTo>
                <a:cubicBezTo>
                  <a:pt x="2989573" y="1413202"/>
                  <a:pt x="2755332" y="2574146"/>
                  <a:pt x="2293404" y="3667391"/>
                </a:cubicBezTo>
                <a:cubicBezTo>
                  <a:pt x="1847344" y="4723070"/>
                  <a:pt x="1208976" y="5670960"/>
                  <a:pt x="395943" y="6484844"/>
                </a:cubicBezTo>
                <a:cubicBezTo>
                  <a:pt x="267238" y="6613684"/>
                  <a:pt x="135258" y="6738111"/>
                  <a:pt x="0" y="6858000"/>
                </a:cubicBezTo>
                <a:lnTo>
                  <a:pt x="37910" y="6858000"/>
                </a:lnTo>
                <a:cubicBezTo>
                  <a:pt x="166111" y="6743532"/>
                  <a:pt x="291415" y="6625155"/>
                  <a:pt x="413698" y="6502745"/>
                </a:cubicBezTo>
                <a:cubicBezTo>
                  <a:pt x="1229001" y="5686593"/>
                  <a:pt x="1869255" y="4735929"/>
                  <a:pt x="2316577" y="3677225"/>
                </a:cubicBezTo>
                <a:cubicBezTo>
                  <a:pt x="2779892" y="2580827"/>
                  <a:pt x="3014760" y="1416479"/>
                  <a:pt x="3014760" y="216833"/>
                </a:cubicBezTo>
                <a:cubicBezTo>
                  <a:pt x="3014760" y="144471"/>
                  <a:pt x="3013877" y="72110"/>
                  <a:pt x="3012116" y="0"/>
                </a:cubicBezTo>
                <a:close/>
              </a:path>
            </a:pathLst>
          </a:custGeom>
          <a:solidFill>
            <a:schemeClr val="accent2"/>
          </a:solidFill>
          <a:ln w="12588" cap="flat">
            <a:noFill/>
            <a:prstDash val="solid"/>
            <a:miter/>
          </a:ln>
        </p:spPr>
        <p:txBody>
          <a:bodyPr rtlCol="0" anchor="ctr"/>
          <a:lstStyle/>
          <a:p>
            <a:endParaRPr lang="en-US"/>
          </a:p>
        </p:txBody>
      </p:sp>
      <p:sp>
        <p:nvSpPr>
          <p:cNvPr id="3" name="Freeform 16">
            <a:extLst>
              <a:ext uri="{FF2B5EF4-FFF2-40B4-BE49-F238E27FC236}">
                <a16:creationId xmlns:a16="http://schemas.microsoft.com/office/drawing/2014/main" id="{05FB3E1A-92B1-BF9A-7DED-530676CD6E32}"/>
              </a:ext>
            </a:extLst>
          </p:cNvPr>
          <p:cNvSpPr/>
          <p:nvPr userDrawn="1"/>
        </p:nvSpPr>
        <p:spPr>
          <a:xfrm>
            <a:off x="8402552" y="45"/>
            <a:ext cx="3249501" cy="6857999"/>
          </a:xfrm>
          <a:custGeom>
            <a:avLst/>
            <a:gdLst>
              <a:gd name="connsiteX0" fmla="*/ 3246858 w 3249501"/>
              <a:gd name="connsiteY0" fmla="*/ 0 h 6857999"/>
              <a:gd name="connsiteX1" fmla="*/ 3208951 w 3249501"/>
              <a:gd name="connsiteY1" fmla="*/ 0 h 6857999"/>
              <a:gd name="connsiteX2" fmla="*/ 3211721 w 3249501"/>
              <a:gd name="connsiteY2" fmla="*/ 216833 h 6857999"/>
              <a:gd name="connsiteX3" fmla="*/ 2547035 w 3249501"/>
              <a:gd name="connsiteY3" fmla="*/ 3511699 h 6857999"/>
              <a:gd name="connsiteX4" fmla="*/ 735081 w 3249501"/>
              <a:gd name="connsiteY4" fmla="*/ 6202078 h 6857999"/>
              <a:gd name="connsiteX5" fmla="*/ 0 w 3249501"/>
              <a:gd name="connsiteY5" fmla="*/ 6858000 h 6857999"/>
              <a:gd name="connsiteX6" fmla="*/ 60702 w 3249501"/>
              <a:gd name="connsiteY6" fmla="*/ 6858000 h 6857999"/>
              <a:gd name="connsiteX7" fmla="*/ 761907 w 3249501"/>
              <a:gd name="connsiteY7" fmla="*/ 6228804 h 6857999"/>
              <a:gd name="connsiteX8" fmla="*/ 2581920 w 3249501"/>
              <a:gd name="connsiteY8" fmla="*/ 3526323 h 6857999"/>
              <a:gd name="connsiteX9" fmla="*/ 3249502 w 3249501"/>
              <a:gd name="connsiteY9" fmla="*/ 216833 h 6857999"/>
              <a:gd name="connsiteX10" fmla="*/ 3246858 w 324950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501" h="6857999">
                <a:moveTo>
                  <a:pt x="3246858" y="0"/>
                </a:moveTo>
                <a:lnTo>
                  <a:pt x="3208951" y="0"/>
                </a:lnTo>
                <a:cubicBezTo>
                  <a:pt x="3210838" y="72109"/>
                  <a:pt x="3211721" y="144345"/>
                  <a:pt x="3211721" y="216833"/>
                </a:cubicBezTo>
                <a:cubicBezTo>
                  <a:pt x="3211721" y="1359371"/>
                  <a:pt x="2988061" y="2467872"/>
                  <a:pt x="2547035" y="3511699"/>
                </a:cubicBezTo>
                <a:cubicBezTo>
                  <a:pt x="2121248" y="4519599"/>
                  <a:pt x="1511599" y="5424753"/>
                  <a:pt x="735081" y="6202078"/>
                </a:cubicBezTo>
                <a:cubicBezTo>
                  <a:pt x="501475" y="6436056"/>
                  <a:pt x="256153" y="6654781"/>
                  <a:pt x="0" y="6858000"/>
                </a:cubicBezTo>
                <a:lnTo>
                  <a:pt x="60702" y="6858000"/>
                </a:lnTo>
                <a:cubicBezTo>
                  <a:pt x="304510" y="6662345"/>
                  <a:pt x="538499" y="6452445"/>
                  <a:pt x="761907" y="6228804"/>
                </a:cubicBezTo>
                <a:cubicBezTo>
                  <a:pt x="1541695" y="5448077"/>
                  <a:pt x="2154120" y="4538886"/>
                  <a:pt x="2581920" y="3526323"/>
                </a:cubicBezTo>
                <a:cubicBezTo>
                  <a:pt x="3024832" y="2477956"/>
                  <a:pt x="3249502" y="1364414"/>
                  <a:pt x="3249502" y="216833"/>
                </a:cubicBezTo>
                <a:cubicBezTo>
                  <a:pt x="3249502" y="144471"/>
                  <a:pt x="3248619" y="72109"/>
                  <a:pt x="3246858" y="0"/>
                </a:cubicBezTo>
                <a:close/>
              </a:path>
            </a:pathLst>
          </a:custGeom>
          <a:solidFill>
            <a:schemeClr val="accent2"/>
          </a:solidFill>
          <a:ln w="12588" cap="flat">
            <a:noFill/>
            <a:prstDash val="solid"/>
            <a:miter/>
          </a:ln>
        </p:spPr>
        <p:txBody>
          <a:bodyPr rtlCol="0" anchor="ctr"/>
          <a:lstStyle/>
          <a:p>
            <a:endParaRPr lang="en-US"/>
          </a:p>
        </p:txBody>
      </p:sp>
      <p:sp>
        <p:nvSpPr>
          <p:cNvPr id="4" name="Freeform 17">
            <a:extLst>
              <a:ext uri="{FF2B5EF4-FFF2-40B4-BE49-F238E27FC236}">
                <a16:creationId xmlns:a16="http://schemas.microsoft.com/office/drawing/2014/main" id="{2E1FD485-6BC9-2CD6-3686-1A5D1277170F}"/>
              </a:ext>
            </a:extLst>
          </p:cNvPr>
          <p:cNvSpPr/>
          <p:nvPr userDrawn="1"/>
        </p:nvSpPr>
        <p:spPr>
          <a:xfrm>
            <a:off x="3927" y="46"/>
            <a:ext cx="11235943" cy="6876854"/>
          </a:xfrm>
          <a:custGeom>
            <a:avLst/>
            <a:gdLst>
              <a:gd name="connsiteX0" fmla="*/ 10858871 w 10858871"/>
              <a:gd name="connsiteY0" fmla="*/ 216833 h 6857999"/>
              <a:gd name="connsiteX1" fmla="*/ 7393137 w 10858871"/>
              <a:gd name="connsiteY1" fmla="*/ 6858000 h 6857999"/>
              <a:gd name="connsiteX2" fmla="*/ 0 w 10858871"/>
              <a:gd name="connsiteY2" fmla="*/ 6858000 h 6857999"/>
              <a:gd name="connsiteX3" fmla="*/ 0 w 10858871"/>
              <a:gd name="connsiteY3" fmla="*/ 0 h 6857999"/>
              <a:gd name="connsiteX4" fmla="*/ 10855975 w 10858871"/>
              <a:gd name="connsiteY4" fmla="*/ 0 h 6857999"/>
              <a:gd name="connsiteX5" fmla="*/ 10858871 w 10858871"/>
              <a:gd name="connsiteY5" fmla="*/ 216833 h 6857999"/>
              <a:gd name="connsiteX0" fmla="*/ 11235943 w 11235943"/>
              <a:gd name="connsiteY0" fmla="*/ 216833 h 6858000"/>
              <a:gd name="connsiteX1" fmla="*/ 7770209 w 11235943"/>
              <a:gd name="connsiteY1" fmla="*/ 6858000 h 6858000"/>
              <a:gd name="connsiteX2" fmla="*/ 377072 w 11235943"/>
              <a:gd name="connsiteY2" fmla="*/ 6858000 h 6858000"/>
              <a:gd name="connsiteX3" fmla="*/ 0 w 11235943"/>
              <a:gd name="connsiteY3" fmla="*/ 9427 h 6858000"/>
              <a:gd name="connsiteX4" fmla="*/ 11233047 w 11235943"/>
              <a:gd name="connsiteY4" fmla="*/ 0 h 6858000"/>
              <a:gd name="connsiteX5" fmla="*/ 11235943 w 11235943"/>
              <a:gd name="connsiteY5" fmla="*/ 216833 h 6858000"/>
              <a:gd name="connsiteX0" fmla="*/ 11235943 w 11235943"/>
              <a:gd name="connsiteY0" fmla="*/ 216833 h 6876854"/>
              <a:gd name="connsiteX1" fmla="*/ 7770209 w 11235943"/>
              <a:gd name="connsiteY1" fmla="*/ 6858000 h 6876854"/>
              <a:gd name="connsiteX2" fmla="*/ 0 w 11235943"/>
              <a:gd name="connsiteY2" fmla="*/ 6876854 h 6876854"/>
              <a:gd name="connsiteX3" fmla="*/ 0 w 11235943"/>
              <a:gd name="connsiteY3" fmla="*/ 9427 h 6876854"/>
              <a:gd name="connsiteX4" fmla="*/ 11233047 w 11235943"/>
              <a:gd name="connsiteY4" fmla="*/ 0 h 6876854"/>
              <a:gd name="connsiteX5" fmla="*/ 11235943 w 11235943"/>
              <a:gd name="connsiteY5" fmla="*/ 216833 h 68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5943" h="6876854">
                <a:moveTo>
                  <a:pt x="11235943" y="216833"/>
                </a:moveTo>
                <a:cubicBezTo>
                  <a:pt x="11235943" y="2966841"/>
                  <a:pt x="9865139" y="5396388"/>
                  <a:pt x="7770209" y="6858000"/>
                </a:cubicBezTo>
                <a:lnTo>
                  <a:pt x="0" y="6876854"/>
                </a:lnTo>
                <a:lnTo>
                  <a:pt x="0" y="9427"/>
                </a:lnTo>
                <a:lnTo>
                  <a:pt x="11233047" y="0"/>
                </a:lnTo>
                <a:cubicBezTo>
                  <a:pt x="11234934" y="71983"/>
                  <a:pt x="11235943" y="144345"/>
                  <a:pt x="11235943" y="216833"/>
                </a:cubicBezTo>
                <a:close/>
              </a:path>
            </a:pathLst>
          </a:custGeom>
          <a:solidFill>
            <a:srgbClr val="003CAB"/>
          </a:solidFill>
          <a:ln w="12588" cap="flat">
            <a:noFill/>
            <a:prstDash val="solid"/>
            <a:miter/>
          </a:ln>
        </p:spPr>
        <p:txBody>
          <a:bodyPr rtlCol="0" anchor="ctr"/>
          <a:lstStyle/>
          <a:p>
            <a:endParaRPr lang="en-US"/>
          </a:p>
        </p:txBody>
      </p:sp>
      <p:sp>
        <p:nvSpPr>
          <p:cNvPr id="5" name="Freeform 21">
            <a:extLst>
              <a:ext uri="{FF2B5EF4-FFF2-40B4-BE49-F238E27FC236}">
                <a16:creationId xmlns:a16="http://schemas.microsoft.com/office/drawing/2014/main" id="{C2B1727E-AA01-3A67-2795-9B080125F446}"/>
              </a:ext>
            </a:extLst>
          </p:cNvPr>
          <p:cNvSpPr/>
          <p:nvPr userDrawn="1"/>
        </p:nvSpPr>
        <p:spPr>
          <a:xfrm>
            <a:off x="6895238" y="45"/>
            <a:ext cx="3951336" cy="6857999"/>
          </a:xfrm>
          <a:custGeom>
            <a:avLst/>
            <a:gdLst>
              <a:gd name="connsiteX0" fmla="*/ 3948314 w 3951336"/>
              <a:gd name="connsiteY0" fmla="*/ 0 h 6857999"/>
              <a:gd name="connsiteX1" fmla="*/ 3872753 w 3951336"/>
              <a:gd name="connsiteY1" fmla="*/ 0 h 6857999"/>
              <a:gd name="connsiteX2" fmla="*/ 3875776 w 3951336"/>
              <a:gd name="connsiteY2" fmla="*/ 216833 h 6857999"/>
              <a:gd name="connsiteX3" fmla="*/ 3277837 w 3951336"/>
              <a:gd name="connsiteY3" fmla="*/ 3182793 h 6857999"/>
              <a:gd name="connsiteX4" fmla="*/ 1646222 w 3951336"/>
              <a:gd name="connsiteY4" fmla="*/ 5605154 h 6857999"/>
              <a:gd name="connsiteX5" fmla="*/ 0 w 3951336"/>
              <a:gd name="connsiteY5" fmla="*/ 6858000 h 6857999"/>
              <a:gd name="connsiteX6" fmla="*/ 151752 w 3951336"/>
              <a:gd name="connsiteY6" fmla="*/ 6858000 h 6857999"/>
              <a:gd name="connsiteX7" fmla="*/ 1699618 w 3951336"/>
              <a:gd name="connsiteY7" fmla="*/ 5658606 h 6857999"/>
              <a:gd name="connsiteX8" fmla="*/ 3347353 w 3951336"/>
              <a:gd name="connsiteY8" fmla="*/ 3212292 h 6857999"/>
              <a:gd name="connsiteX9" fmla="*/ 3951337 w 3951336"/>
              <a:gd name="connsiteY9" fmla="*/ 216833 h 6857999"/>
              <a:gd name="connsiteX10" fmla="*/ 3948314 w 395133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1336" h="6857999">
                <a:moveTo>
                  <a:pt x="3948314" y="0"/>
                </a:moveTo>
                <a:lnTo>
                  <a:pt x="3872753" y="0"/>
                </a:lnTo>
                <a:cubicBezTo>
                  <a:pt x="3874766" y="72110"/>
                  <a:pt x="3875776" y="144345"/>
                  <a:pt x="3875776" y="216833"/>
                </a:cubicBezTo>
                <a:cubicBezTo>
                  <a:pt x="3875776" y="1245786"/>
                  <a:pt x="3674655" y="2243600"/>
                  <a:pt x="3277837" y="3182793"/>
                </a:cubicBezTo>
                <a:cubicBezTo>
                  <a:pt x="2894487" y="4090217"/>
                  <a:pt x="2345539" y="4905109"/>
                  <a:pt x="1646222" y="5605154"/>
                </a:cubicBezTo>
                <a:cubicBezTo>
                  <a:pt x="1152179" y="6099712"/>
                  <a:pt x="600709" y="6519260"/>
                  <a:pt x="0" y="6858000"/>
                </a:cubicBezTo>
                <a:lnTo>
                  <a:pt x="151752" y="6858000"/>
                </a:lnTo>
                <a:cubicBezTo>
                  <a:pt x="714177" y="6527832"/>
                  <a:pt x="1232271" y="6126438"/>
                  <a:pt x="1699618" y="5658606"/>
                </a:cubicBezTo>
                <a:cubicBezTo>
                  <a:pt x="2405859" y="4951752"/>
                  <a:pt x="2960225" y="4128667"/>
                  <a:pt x="3347353" y="3212292"/>
                </a:cubicBezTo>
                <a:cubicBezTo>
                  <a:pt x="3748201" y="2263770"/>
                  <a:pt x="3951337" y="1255871"/>
                  <a:pt x="3951337" y="216833"/>
                </a:cubicBezTo>
                <a:cubicBezTo>
                  <a:pt x="3951337" y="144345"/>
                  <a:pt x="3950327" y="72109"/>
                  <a:pt x="3948314" y="0"/>
                </a:cubicBezTo>
                <a:close/>
              </a:path>
            </a:pathLst>
          </a:custGeom>
          <a:solidFill>
            <a:srgbClr val="5082F0"/>
          </a:solidFill>
          <a:ln w="12588" cap="flat">
            <a:noFill/>
            <a:prstDash val="solid"/>
            <a:miter/>
          </a:ln>
        </p:spPr>
        <p:txBody>
          <a:bodyPr rtlCol="0" anchor="ctr"/>
          <a:lstStyle/>
          <a:p>
            <a:endParaRPr lang="en-US"/>
          </a:p>
        </p:txBody>
      </p:sp>
    </p:spTree>
    <p:extLst>
      <p:ext uri="{BB962C8B-B14F-4D97-AF65-F5344CB8AC3E}">
        <p14:creationId xmlns:p14="http://schemas.microsoft.com/office/powerpoint/2010/main" val="14514853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END_Slide1">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365CB880-7507-EDAC-96DB-C4A6CAB36A46}"/>
              </a:ext>
            </a:extLst>
          </p:cNvPr>
          <p:cNvSpPr/>
          <p:nvPr/>
        </p:nvSpPr>
        <p:spPr>
          <a:xfrm rot="10800000">
            <a:off x="4709609" y="1"/>
            <a:ext cx="7482391" cy="6857998"/>
          </a:xfrm>
          <a:custGeom>
            <a:avLst/>
            <a:gdLst>
              <a:gd name="connsiteX0" fmla="*/ 6515519 w 7482391"/>
              <a:gd name="connsiteY0" fmla="*/ 6707979 h 6857998"/>
              <a:gd name="connsiteX1" fmla="*/ 6427578 w 7482391"/>
              <a:gd name="connsiteY1" fmla="*/ 6857998 h 6857998"/>
              <a:gd name="connsiteX2" fmla="*/ 0 w 7482391"/>
              <a:gd name="connsiteY2" fmla="*/ 6857998 h 6857998"/>
              <a:gd name="connsiteX3" fmla="*/ 0 w 7482391"/>
              <a:gd name="connsiteY3" fmla="*/ 0 h 6857998"/>
              <a:gd name="connsiteX4" fmla="*/ 6810458 w 7482391"/>
              <a:gd name="connsiteY4" fmla="*/ 0 h 6857998"/>
              <a:gd name="connsiteX5" fmla="*/ 6860350 w 7482391"/>
              <a:gd name="connsiteY5" fmla="*/ 111317 h 6857998"/>
              <a:gd name="connsiteX6" fmla="*/ 7220048 w 7482391"/>
              <a:gd name="connsiteY6" fmla="*/ 1129048 h 6857998"/>
              <a:gd name="connsiteX7" fmla="*/ 6515519 w 7482391"/>
              <a:gd name="connsiteY7" fmla="*/ 67079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2391" h="6857998">
                <a:moveTo>
                  <a:pt x="6515519" y="6707979"/>
                </a:moveTo>
                <a:cubicBezTo>
                  <a:pt x="6486793" y="6758280"/>
                  <a:pt x="6457437" y="6808328"/>
                  <a:pt x="6427578" y="6857998"/>
                </a:cubicBezTo>
                <a:lnTo>
                  <a:pt x="0" y="6857998"/>
                </a:lnTo>
                <a:lnTo>
                  <a:pt x="0" y="0"/>
                </a:lnTo>
                <a:lnTo>
                  <a:pt x="6810458" y="0"/>
                </a:lnTo>
                <a:cubicBezTo>
                  <a:pt x="6827341" y="36937"/>
                  <a:pt x="6843971" y="74001"/>
                  <a:pt x="6860350" y="111317"/>
                </a:cubicBezTo>
                <a:cubicBezTo>
                  <a:pt x="7002970" y="436693"/>
                  <a:pt x="7123415" y="776315"/>
                  <a:pt x="7220048" y="1129048"/>
                </a:cubicBezTo>
                <a:cubicBezTo>
                  <a:pt x="7755501" y="3085973"/>
                  <a:pt x="7447081" y="5074793"/>
                  <a:pt x="6515519" y="6707979"/>
                </a:cubicBezTo>
                <a:close/>
              </a:path>
            </a:pathLst>
          </a:custGeom>
          <a:solidFill>
            <a:srgbClr val="0044B5"/>
          </a:solidFill>
          <a:ln w="1259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64C7C7-D069-2364-F3FD-11955561ED64}"/>
              </a:ext>
            </a:extLst>
          </p:cNvPr>
          <p:cNvSpPr/>
          <p:nvPr/>
        </p:nvSpPr>
        <p:spPr>
          <a:xfrm rot="10800000">
            <a:off x="4927122" y="1"/>
            <a:ext cx="1152525" cy="6857998"/>
          </a:xfrm>
          <a:custGeom>
            <a:avLst/>
            <a:gdLst>
              <a:gd name="connsiteX0" fmla="*/ 897672 w 1152525"/>
              <a:gd name="connsiteY0" fmla="*/ 1186535 h 6857998"/>
              <a:gd name="connsiteX1" fmla="*/ 548556 w 1152525"/>
              <a:gd name="connsiteY1" fmla="*/ 199185 h 6857998"/>
              <a:gd name="connsiteX2" fmla="*/ 457466 w 1152525"/>
              <a:gd name="connsiteY2" fmla="*/ 0 h 6857998"/>
              <a:gd name="connsiteX3" fmla="*/ 401905 w 1152525"/>
              <a:gd name="connsiteY3" fmla="*/ 0 h 6857998"/>
              <a:gd name="connsiteX4" fmla="*/ 502444 w 1152525"/>
              <a:gd name="connsiteY4" fmla="*/ 219355 h 6857998"/>
              <a:gd name="connsiteX5" fmla="*/ 849039 w 1152525"/>
              <a:gd name="connsiteY5" fmla="*/ 1199898 h 6857998"/>
              <a:gd name="connsiteX6" fmla="*/ 1039661 w 1152525"/>
              <a:gd name="connsiteY6" fmla="*/ 4004365 h 6857998"/>
              <a:gd name="connsiteX7" fmla="*/ 730232 w 1152525"/>
              <a:gd name="connsiteY7" fmla="*/ 5330329 h 6857998"/>
              <a:gd name="connsiteX8" fmla="*/ 170211 w 1152525"/>
              <a:gd name="connsiteY8" fmla="*/ 6574980 h 6857998"/>
              <a:gd name="connsiteX9" fmla="*/ 0 w 1152525"/>
              <a:gd name="connsiteY9" fmla="*/ 6857998 h 6857998"/>
              <a:gd name="connsiteX10" fmla="*/ 59467 w 1152525"/>
              <a:gd name="connsiteY10" fmla="*/ 6857998 h 6857998"/>
              <a:gd name="connsiteX11" fmla="*/ 213929 w 1152525"/>
              <a:gd name="connsiteY11" fmla="*/ 6599941 h 6857998"/>
              <a:gd name="connsiteX12" fmla="*/ 1089553 w 1152525"/>
              <a:gd name="connsiteY12" fmla="*/ 4011047 h 6857998"/>
              <a:gd name="connsiteX13" fmla="*/ 897672 w 1152525"/>
              <a:gd name="connsiteY13" fmla="*/ 118653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525" h="6857998">
                <a:moveTo>
                  <a:pt x="897672" y="1186535"/>
                </a:moveTo>
                <a:cubicBezTo>
                  <a:pt x="805069" y="848551"/>
                  <a:pt x="687647" y="516367"/>
                  <a:pt x="548556" y="199185"/>
                </a:cubicBezTo>
                <a:cubicBezTo>
                  <a:pt x="519200" y="132243"/>
                  <a:pt x="488837" y="65806"/>
                  <a:pt x="457466" y="0"/>
                </a:cubicBezTo>
                <a:lnTo>
                  <a:pt x="401905" y="0"/>
                </a:lnTo>
                <a:cubicBezTo>
                  <a:pt x="436552" y="72488"/>
                  <a:pt x="470190" y="145606"/>
                  <a:pt x="502444" y="219355"/>
                </a:cubicBezTo>
                <a:cubicBezTo>
                  <a:pt x="640402" y="534394"/>
                  <a:pt x="757068" y="864183"/>
                  <a:pt x="849039" y="1199898"/>
                </a:cubicBezTo>
                <a:cubicBezTo>
                  <a:pt x="1101269" y="2121567"/>
                  <a:pt x="1165398" y="3065172"/>
                  <a:pt x="1039661" y="4004365"/>
                </a:cubicBezTo>
                <a:cubicBezTo>
                  <a:pt x="978934" y="4457951"/>
                  <a:pt x="875497" y="4900948"/>
                  <a:pt x="730232" y="5330329"/>
                </a:cubicBezTo>
                <a:cubicBezTo>
                  <a:pt x="584967" y="5759836"/>
                  <a:pt x="397999" y="6175728"/>
                  <a:pt x="170211" y="6574980"/>
                </a:cubicBezTo>
                <a:cubicBezTo>
                  <a:pt x="115532" y="6670916"/>
                  <a:pt x="58711" y="6765214"/>
                  <a:pt x="0" y="6857998"/>
                </a:cubicBezTo>
                <a:lnTo>
                  <a:pt x="59467" y="6857998"/>
                </a:lnTo>
                <a:cubicBezTo>
                  <a:pt x="112634" y="6773282"/>
                  <a:pt x="164164" y="6687179"/>
                  <a:pt x="213929" y="6599941"/>
                </a:cubicBezTo>
                <a:cubicBezTo>
                  <a:pt x="672655" y="5795765"/>
                  <a:pt x="967343" y="4924648"/>
                  <a:pt x="1089553" y="4011047"/>
                </a:cubicBezTo>
                <a:cubicBezTo>
                  <a:pt x="1216171" y="3065172"/>
                  <a:pt x="1151665" y="2114886"/>
                  <a:pt x="897672" y="1186535"/>
                </a:cubicBezTo>
                <a:close/>
              </a:path>
            </a:pathLst>
          </a:custGeom>
          <a:solidFill>
            <a:srgbClr val="5082F0"/>
          </a:solidFill>
          <a:ln w="1259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hasCustomPrompt="1"/>
          </p:nvPr>
        </p:nvSpPr>
        <p:spPr>
          <a:xfrm>
            <a:off x="5855304" y="740336"/>
            <a:ext cx="5748867" cy="2852737"/>
          </a:xfrm>
        </p:spPr>
        <p:txBody>
          <a:bodyPr anchor="b"/>
          <a:lstStyle>
            <a:lvl1pPr>
              <a:defRPr sz="6000" baseline="0">
                <a:ln w="9525">
                  <a:solidFill>
                    <a:schemeClr val="bg1"/>
                  </a:solidFill>
                </a:ln>
                <a:solidFill>
                  <a:schemeClr val="bg1"/>
                </a:solidFill>
              </a:defRPr>
            </a:lvl1pPr>
          </a:lstStyle>
          <a:p>
            <a:r>
              <a:rPr lang="en-US"/>
              <a:t>Thank you </a:t>
            </a:r>
            <a:br>
              <a:rPr lang="en-US"/>
            </a:br>
            <a:r>
              <a:rPr lang="en-US"/>
              <a:t>for listening</a:t>
            </a:r>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a:xfrm>
            <a:off x="5855304" y="6311900"/>
            <a:ext cx="4170439" cy="335266"/>
          </a:xfrm>
        </p:spPr>
        <p:txBody>
          <a:bodyPr/>
          <a:lstStyle>
            <a:lvl1pPr>
              <a:defRPr>
                <a:solidFill>
                  <a:schemeClr val="bg1">
                    <a:alpha val="75000"/>
                  </a:schemeClr>
                </a:solidFill>
              </a:defRPr>
            </a:lvl1pPr>
          </a:lstStyle>
          <a:p>
            <a:endParaRPr lang="en-US"/>
          </a:p>
        </p:txBody>
      </p:sp>
      <p:sp>
        <p:nvSpPr>
          <p:cNvPr id="10" name="Text Placeholder 9">
            <a:extLst>
              <a:ext uri="{FF2B5EF4-FFF2-40B4-BE49-F238E27FC236}">
                <a16:creationId xmlns:a16="http://schemas.microsoft.com/office/drawing/2014/main" id="{6AFFC960-CCDF-75A8-FAC8-7E92F1DA5867}"/>
              </a:ext>
            </a:extLst>
          </p:cNvPr>
          <p:cNvSpPr>
            <a:spLocks noGrp="1"/>
          </p:cNvSpPr>
          <p:nvPr>
            <p:ph type="body" sz="quarter" idx="15" hasCustomPrompt="1"/>
          </p:nvPr>
        </p:nvSpPr>
        <p:spPr>
          <a:xfrm>
            <a:off x="5855304" y="3868171"/>
            <a:ext cx="5749321" cy="1746775"/>
          </a:xfrm>
        </p:spPr>
        <p:txBody>
          <a:bodyPr/>
          <a:lstStyle>
            <a:lvl1pPr marL="0" indent="0">
              <a:spcBef>
                <a:spcPts val="1400"/>
              </a:spcBef>
              <a:spcAft>
                <a:spcPts val="0"/>
              </a:spcAft>
              <a:buNone/>
              <a:defRPr baseline="0">
                <a:solidFill>
                  <a:schemeClr val="bg1"/>
                </a:solidFill>
                <a:latin typeface="+mn-lt"/>
              </a:defRPr>
            </a:lvl1pPr>
            <a:lvl2pPr marL="0" indent="0">
              <a:spcBef>
                <a:spcPts val="0"/>
              </a:spcBef>
              <a:spcAft>
                <a:spcPts val="1400"/>
              </a:spcAft>
              <a:buNone/>
              <a:defRPr sz="1400" baseline="0">
                <a:solidFill>
                  <a:schemeClr val="bg1"/>
                </a:solidFill>
                <a:latin typeface="+mn-lt"/>
              </a:defRPr>
            </a:lvl2pPr>
            <a:lvl3pPr marL="0" indent="0">
              <a:spcBef>
                <a:spcPts val="0"/>
              </a:spcBef>
              <a:buNone/>
              <a:defRPr sz="1400" baseline="0">
                <a:solidFill>
                  <a:schemeClr val="bg1"/>
                </a:solidFill>
                <a:latin typeface="+mn-lt"/>
              </a:defRPr>
            </a:lvl3pPr>
          </a:lstStyle>
          <a:p>
            <a:pPr lvl="0"/>
            <a:r>
              <a:rPr lang="en-US"/>
              <a:t>FirstName LastName</a:t>
            </a:r>
          </a:p>
          <a:p>
            <a:pPr lvl="1"/>
            <a:r>
              <a:rPr lang="en-US"/>
              <a:t>Job Title</a:t>
            </a:r>
          </a:p>
          <a:p>
            <a:pPr lvl="2"/>
            <a:r>
              <a:rPr lang="en-US"/>
              <a:t>123-465-8790</a:t>
            </a:r>
          </a:p>
          <a:p>
            <a:pPr lvl="2"/>
            <a:r>
              <a:rPr lang="en-US"/>
              <a:t>321 Address St.</a:t>
            </a:r>
            <a:br>
              <a:rPr lang="en-US"/>
            </a:br>
            <a:r>
              <a:rPr lang="en-US"/>
              <a:t>City, ST, 12345</a:t>
            </a:r>
          </a:p>
        </p:txBody>
      </p:sp>
      <p:pic>
        <p:nvPicPr>
          <p:cNvPr id="8" name="Picture 7">
            <a:extLst>
              <a:ext uri="{FF2B5EF4-FFF2-40B4-BE49-F238E27FC236}">
                <a16:creationId xmlns:a16="http://schemas.microsoft.com/office/drawing/2014/main" id="{2EC4171A-E6AD-FBEC-35C4-D1A967D21BF7}"/>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15" name="Picture Placeholder 9">
            <a:extLst>
              <a:ext uri="{FF2B5EF4-FFF2-40B4-BE49-F238E27FC236}">
                <a16:creationId xmlns:a16="http://schemas.microsoft.com/office/drawing/2014/main" id="{239429A1-8824-6640-C404-255B0E03C119}"/>
              </a:ext>
            </a:extLst>
          </p:cNvPr>
          <p:cNvSpPr>
            <a:spLocks noGrp="1"/>
          </p:cNvSpPr>
          <p:nvPr>
            <p:ph type="pic" sz="quarter" idx="14"/>
          </p:nvPr>
        </p:nvSpPr>
        <p:spPr>
          <a:xfrm>
            <a:off x="1" y="0"/>
            <a:ext cx="5776685" cy="6858000"/>
          </a:xfrm>
          <a:custGeom>
            <a:avLst/>
            <a:gdLst>
              <a:gd name="connsiteX0" fmla="*/ 0 w 5384800"/>
              <a:gd name="connsiteY0" fmla="*/ 0 h 6858000"/>
              <a:gd name="connsiteX1" fmla="*/ 5384800 w 5384800"/>
              <a:gd name="connsiteY1" fmla="*/ 0 h 6858000"/>
              <a:gd name="connsiteX2" fmla="*/ 5384800 w 5384800"/>
              <a:gd name="connsiteY2" fmla="*/ 6858000 h 6858000"/>
              <a:gd name="connsiteX3" fmla="*/ 0 w 5384800"/>
              <a:gd name="connsiteY3" fmla="*/ 6858000 h 6858000"/>
              <a:gd name="connsiteX4" fmla="*/ 0 w 5384800"/>
              <a:gd name="connsiteY4" fmla="*/ 0 h 6858000"/>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62171"/>
              <a:gd name="connsiteY0" fmla="*/ 7257 h 6865257"/>
              <a:gd name="connsiteX1" fmla="*/ 5762171 w 5762171"/>
              <a:gd name="connsiteY1" fmla="*/ 0 h 6865257"/>
              <a:gd name="connsiteX2" fmla="*/ 5384800 w 5762171"/>
              <a:gd name="connsiteY2" fmla="*/ 6865257 h 6865257"/>
              <a:gd name="connsiteX3" fmla="*/ 0 w 5762171"/>
              <a:gd name="connsiteY3" fmla="*/ 6865257 h 6865257"/>
              <a:gd name="connsiteX4" fmla="*/ 0 w 5762171"/>
              <a:gd name="connsiteY4" fmla="*/ 7257 h 6865257"/>
              <a:gd name="connsiteX0" fmla="*/ 0 w 5776685"/>
              <a:gd name="connsiteY0" fmla="*/ 0 h 6858000"/>
              <a:gd name="connsiteX1" fmla="*/ 5776685 w 5776685"/>
              <a:gd name="connsiteY1" fmla="*/ 7257 h 6858000"/>
              <a:gd name="connsiteX2" fmla="*/ 5384800 w 5776685"/>
              <a:gd name="connsiteY2" fmla="*/ 6858000 h 6858000"/>
              <a:gd name="connsiteX3" fmla="*/ 0 w 5776685"/>
              <a:gd name="connsiteY3" fmla="*/ 6858000 h 6858000"/>
              <a:gd name="connsiteX4" fmla="*/ 0 w 5776685"/>
              <a:gd name="connsiteY4" fmla="*/ 0 h 6858000"/>
              <a:gd name="connsiteX0" fmla="*/ 0 w 5776685"/>
              <a:gd name="connsiteY0" fmla="*/ 0 h 6858000"/>
              <a:gd name="connsiteX1" fmla="*/ 5776685 w 5776685"/>
              <a:gd name="connsiteY1" fmla="*/ 7257 h 6858000"/>
              <a:gd name="connsiteX2" fmla="*/ 5384800 w 5776685"/>
              <a:gd name="connsiteY2" fmla="*/ 6858000 h 6858000"/>
              <a:gd name="connsiteX3" fmla="*/ 0 w 5776685"/>
              <a:gd name="connsiteY3" fmla="*/ 6858000 h 6858000"/>
              <a:gd name="connsiteX4" fmla="*/ 0 w 57766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6685" h="6858000">
                <a:moveTo>
                  <a:pt x="0" y="0"/>
                </a:moveTo>
                <a:lnTo>
                  <a:pt x="5776685" y="7257"/>
                </a:lnTo>
                <a:cubicBezTo>
                  <a:pt x="4301067" y="2404533"/>
                  <a:pt x="4552646" y="5092096"/>
                  <a:pt x="5384800" y="6858000"/>
                </a:cubicBezTo>
                <a:lnTo>
                  <a:pt x="0" y="6858000"/>
                </a:lnTo>
                <a:lnTo>
                  <a:pt x="0" y="0"/>
                </a:lnTo>
                <a:close/>
              </a:path>
            </a:pathLst>
          </a:custGeom>
          <a:solidFill>
            <a:schemeClr val="bg1">
              <a:lumMod val="50000"/>
            </a:schemeClr>
          </a:solidFill>
        </p:spPr>
        <p:txBody>
          <a:bodyPr tIns="1371600"/>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258899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END_Slide2">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77C745B1-E3C0-3FAE-24D9-019BD326BDF0}"/>
              </a:ext>
            </a:extLst>
          </p:cNvPr>
          <p:cNvSpPr/>
          <p:nvPr/>
        </p:nvSpPr>
        <p:spPr>
          <a:xfrm>
            <a:off x="8643240" y="45"/>
            <a:ext cx="3014759" cy="6857999"/>
          </a:xfrm>
          <a:custGeom>
            <a:avLst/>
            <a:gdLst>
              <a:gd name="connsiteX0" fmla="*/ 3012116 w 3014759"/>
              <a:gd name="connsiteY0" fmla="*/ 0 h 6857999"/>
              <a:gd name="connsiteX1" fmla="*/ 2986929 w 3014759"/>
              <a:gd name="connsiteY1" fmla="*/ 0 h 6857999"/>
              <a:gd name="connsiteX2" fmla="*/ 2989573 w 3014759"/>
              <a:gd name="connsiteY2" fmla="*/ 216833 h 6857999"/>
              <a:gd name="connsiteX3" fmla="*/ 2293404 w 3014759"/>
              <a:gd name="connsiteY3" fmla="*/ 3667391 h 6857999"/>
              <a:gd name="connsiteX4" fmla="*/ 395943 w 3014759"/>
              <a:gd name="connsiteY4" fmla="*/ 6484844 h 6857999"/>
              <a:gd name="connsiteX5" fmla="*/ 0 w 3014759"/>
              <a:gd name="connsiteY5" fmla="*/ 6858000 h 6857999"/>
              <a:gd name="connsiteX6" fmla="*/ 37910 w 3014759"/>
              <a:gd name="connsiteY6" fmla="*/ 6858000 h 6857999"/>
              <a:gd name="connsiteX7" fmla="*/ 413698 w 3014759"/>
              <a:gd name="connsiteY7" fmla="*/ 6502745 h 6857999"/>
              <a:gd name="connsiteX8" fmla="*/ 2316577 w 3014759"/>
              <a:gd name="connsiteY8" fmla="*/ 3677225 h 6857999"/>
              <a:gd name="connsiteX9" fmla="*/ 3014760 w 3014759"/>
              <a:gd name="connsiteY9" fmla="*/ 216833 h 6857999"/>
              <a:gd name="connsiteX10" fmla="*/ 3012116 w 3014759"/>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4759" h="6857999">
                <a:moveTo>
                  <a:pt x="3012116" y="0"/>
                </a:moveTo>
                <a:lnTo>
                  <a:pt x="2986929" y="0"/>
                </a:lnTo>
                <a:cubicBezTo>
                  <a:pt x="2988690" y="72109"/>
                  <a:pt x="2989573" y="144471"/>
                  <a:pt x="2989573" y="216833"/>
                </a:cubicBezTo>
                <a:cubicBezTo>
                  <a:pt x="2989573" y="1413202"/>
                  <a:pt x="2755332" y="2574146"/>
                  <a:pt x="2293404" y="3667391"/>
                </a:cubicBezTo>
                <a:cubicBezTo>
                  <a:pt x="1847344" y="4723070"/>
                  <a:pt x="1208976" y="5670960"/>
                  <a:pt x="395943" y="6484844"/>
                </a:cubicBezTo>
                <a:cubicBezTo>
                  <a:pt x="267238" y="6613684"/>
                  <a:pt x="135258" y="6738111"/>
                  <a:pt x="0" y="6858000"/>
                </a:cubicBezTo>
                <a:lnTo>
                  <a:pt x="37910" y="6858000"/>
                </a:lnTo>
                <a:cubicBezTo>
                  <a:pt x="166111" y="6743532"/>
                  <a:pt x="291415" y="6625155"/>
                  <a:pt x="413698" y="6502745"/>
                </a:cubicBezTo>
                <a:cubicBezTo>
                  <a:pt x="1229001" y="5686593"/>
                  <a:pt x="1869255" y="4735929"/>
                  <a:pt x="2316577" y="3677225"/>
                </a:cubicBezTo>
                <a:cubicBezTo>
                  <a:pt x="2779892" y="2580827"/>
                  <a:pt x="3014760" y="1416479"/>
                  <a:pt x="3014760" y="216833"/>
                </a:cubicBezTo>
                <a:cubicBezTo>
                  <a:pt x="3014760" y="144471"/>
                  <a:pt x="3013877" y="72110"/>
                  <a:pt x="3012116" y="0"/>
                </a:cubicBezTo>
                <a:close/>
              </a:path>
            </a:pathLst>
          </a:custGeom>
          <a:solidFill>
            <a:schemeClr val="accent2"/>
          </a:solidFill>
          <a:ln w="1258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9435A61-716E-86F3-4DA7-1C8ED21BE53B}"/>
              </a:ext>
            </a:extLst>
          </p:cNvPr>
          <p:cNvSpPr/>
          <p:nvPr/>
        </p:nvSpPr>
        <p:spPr>
          <a:xfrm>
            <a:off x="8021500" y="45"/>
            <a:ext cx="3249501" cy="6857999"/>
          </a:xfrm>
          <a:custGeom>
            <a:avLst/>
            <a:gdLst>
              <a:gd name="connsiteX0" fmla="*/ 3246858 w 3249501"/>
              <a:gd name="connsiteY0" fmla="*/ 0 h 6857999"/>
              <a:gd name="connsiteX1" fmla="*/ 3208951 w 3249501"/>
              <a:gd name="connsiteY1" fmla="*/ 0 h 6857999"/>
              <a:gd name="connsiteX2" fmla="*/ 3211721 w 3249501"/>
              <a:gd name="connsiteY2" fmla="*/ 216833 h 6857999"/>
              <a:gd name="connsiteX3" fmla="*/ 2547035 w 3249501"/>
              <a:gd name="connsiteY3" fmla="*/ 3511699 h 6857999"/>
              <a:gd name="connsiteX4" fmla="*/ 735081 w 3249501"/>
              <a:gd name="connsiteY4" fmla="*/ 6202078 h 6857999"/>
              <a:gd name="connsiteX5" fmla="*/ 0 w 3249501"/>
              <a:gd name="connsiteY5" fmla="*/ 6858000 h 6857999"/>
              <a:gd name="connsiteX6" fmla="*/ 60702 w 3249501"/>
              <a:gd name="connsiteY6" fmla="*/ 6858000 h 6857999"/>
              <a:gd name="connsiteX7" fmla="*/ 761907 w 3249501"/>
              <a:gd name="connsiteY7" fmla="*/ 6228804 h 6857999"/>
              <a:gd name="connsiteX8" fmla="*/ 2581920 w 3249501"/>
              <a:gd name="connsiteY8" fmla="*/ 3526323 h 6857999"/>
              <a:gd name="connsiteX9" fmla="*/ 3249502 w 3249501"/>
              <a:gd name="connsiteY9" fmla="*/ 216833 h 6857999"/>
              <a:gd name="connsiteX10" fmla="*/ 3246858 w 3249501"/>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501" h="6857999">
                <a:moveTo>
                  <a:pt x="3246858" y="0"/>
                </a:moveTo>
                <a:lnTo>
                  <a:pt x="3208951" y="0"/>
                </a:lnTo>
                <a:cubicBezTo>
                  <a:pt x="3210838" y="72109"/>
                  <a:pt x="3211721" y="144345"/>
                  <a:pt x="3211721" y="216833"/>
                </a:cubicBezTo>
                <a:cubicBezTo>
                  <a:pt x="3211721" y="1359371"/>
                  <a:pt x="2988061" y="2467872"/>
                  <a:pt x="2547035" y="3511699"/>
                </a:cubicBezTo>
                <a:cubicBezTo>
                  <a:pt x="2121248" y="4519599"/>
                  <a:pt x="1511599" y="5424753"/>
                  <a:pt x="735081" y="6202078"/>
                </a:cubicBezTo>
                <a:cubicBezTo>
                  <a:pt x="501475" y="6436056"/>
                  <a:pt x="256153" y="6654781"/>
                  <a:pt x="0" y="6858000"/>
                </a:cubicBezTo>
                <a:lnTo>
                  <a:pt x="60702" y="6858000"/>
                </a:lnTo>
                <a:cubicBezTo>
                  <a:pt x="304510" y="6662345"/>
                  <a:pt x="538499" y="6452445"/>
                  <a:pt x="761907" y="6228804"/>
                </a:cubicBezTo>
                <a:cubicBezTo>
                  <a:pt x="1541695" y="5448077"/>
                  <a:pt x="2154120" y="4538886"/>
                  <a:pt x="2581920" y="3526323"/>
                </a:cubicBezTo>
                <a:cubicBezTo>
                  <a:pt x="3024832" y="2477956"/>
                  <a:pt x="3249502" y="1364414"/>
                  <a:pt x="3249502" y="216833"/>
                </a:cubicBezTo>
                <a:cubicBezTo>
                  <a:pt x="3249502" y="144471"/>
                  <a:pt x="3248619" y="72109"/>
                  <a:pt x="3246858" y="0"/>
                </a:cubicBezTo>
                <a:close/>
              </a:path>
            </a:pathLst>
          </a:custGeom>
          <a:solidFill>
            <a:schemeClr val="accent2"/>
          </a:solidFill>
          <a:ln w="1258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6A425F0-51CD-8845-FE0C-D27241318AF5}"/>
              </a:ext>
            </a:extLst>
          </p:cNvPr>
          <p:cNvSpPr/>
          <p:nvPr/>
        </p:nvSpPr>
        <p:spPr>
          <a:xfrm>
            <a:off x="0" y="1"/>
            <a:ext cx="10858871" cy="6857999"/>
          </a:xfrm>
          <a:custGeom>
            <a:avLst/>
            <a:gdLst>
              <a:gd name="connsiteX0" fmla="*/ 10858871 w 10858871"/>
              <a:gd name="connsiteY0" fmla="*/ 216833 h 6857999"/>
              <a:gd name="connsiteX1" fmla="*/ 7393137 w 10858871"/>
              <a:gd name="connsiteY1" fmla="*/ 6858000 h 6857999"/>
              <a:gd name="connsiteX2" fmla="*/ 0 w 10858871"/>
              <a:gd name="connsiteY2" fmla="*/ 6858000 h 6857999"/>
              <a:gd name="connsiteX3" fmla="*/ 0 w 10858871"/>
              <a:gd name="connsiteY3" fmla="*/ 0 h 6857999"/>
              <a:gd name="connsiteX4" fmla="*/ 10855975 w 10858871"/>
              <a:gd name="connsiteY4" fmla="*/ 0 h 6857999"/>
              <a:gd name="connsiteX5" fmla="*/ 10858871 w 10858871"/>
              <a:gd name="connsiteY5" fmla="*/ 21683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871" h="6857999">
                <a:moveTo>
                  <a:pt x="10858871" y="216833"/>
                </a:moveTo>
                <a:cubicBezTo>
                  <a:pt x="10858871" y="2966841"/>
                  <a:pt x="9488067" y="5396388"/>
                  <a:pt x="7393137" y="6858000"/>
                </a:cubicBezTo>
                <a:lnTo>
                  <a:pt x="0" y="6858000"/>
                </a:lnTo>
                <a:lnTo>
                  <a:pt x="0" y="0"/>
                </a:lnTo>
                <a:lnTo>
                  <a:pt x="10855975" y="0"/>
                </a:lnTo>
                <a:cubicBezTo>
                  <a:pt x="10857862" y="71983"/>
                  <a:pt x="10858871" y="144345"/>
                  <a:pt x="10858871" y="216833"/>
                </a:cubicBezTo>
                <a:close/>
              </a:path>
            </a:pathLst>
          </a:custGeom>
          <a:solidFill>
            <a:srgbClr val="003CAB"/>
          </a:solidFill>
          <a:ln w="1258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2A433A-6470-2999-609B-6094DFE71872}"/>
              </a:ext>
            </a:extLst>
          </p:cNvPr>
          <p:cNvSpPr/>
          <p:nvPr/>
        </p:nvSpPr>
        <p:spPr>
          <a:xfrm>
            <a:off x="6514186" y="45"/>
            <a:ext cx="3951336" cy="6857999"/>
          </a:xfrm>
          <a:custGeom>
            <a:avLst/>
            <a:gdLst>
              <a:gd name="connsiteX0" fmla="*/ 3948314 w 3951336"/>
              <a:gd name="connsiteY0" fmla="*/ 0 h 6857999"/>
              <a:gd name="connsiteX1" fmla="*/ 3872753 w 3951336"/>
              <a:gd name="connsiteY1" fmla="*/ 0 h 6857999"/>
              <a:gd name="connsiteX2" fmla="*/ 3875776 w 3951336"/>
              <a:gd name="connsiteY2" fmla="*/ 216833 h 6857999"/>
              <a:gd name="connsiteX3" fmla="*/ 3277837 w 3951336"/>
              <a:gd name="connsiteY3" fmla="*/ 3182793 h 6857999"/>
              <a:gd name="connsiteX4" fmla="*/ 1646222 w 3951336"/>
              <a:gd name="connsiteY4" fmla="*/ 5605154 h 6857999"/>
              <a:gd name="connsiteX5" fmla="*/ 0 w 3951336"/>
              <a:gd name="connsiteY5" fmla="*/ 6858000 h 6857999"/>
              <a:gd name="connsiteX6" fmla="*/ 151752 w 3951336"/>
              <a:gd name="connsiteY6" fmla="*/ 6858000 h 6857999"/>
              <a:gd name="connsiteX7" fmla="*/ 1699618 w 3951336"/>
              <a:gd name="connsiteY7" fmla="*/ 5658606 h 6857999"/>
              <a:gd name="connsiteX8" fmla="*/ 3347353 w 3951336"/>
              <a:gd name="connsiteY8" fmla="*/ 3212292 h 6857999"/>
              <a:gd name="connsiteX9" fmla="*/ 3951337 w 3951336"/>
              <a:gd name="connsiteY9" fmla="*/ 216833 h 6857999"/>
              <a:gd name="connsiteX10" fmla="*/ 3948314 w 3951336"/>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1336" h="6857999">
                <a:moveTo>
                  <a:pt x="3948314" y="0"/>
                </a:moveTo>
                <a:lnTo>
                  <a:pt x="3872753" y="0"/>
                </a:lnTo>
                <a:cubicBezTo>
                  <a:pt x="3874766" y="72110"/>
                  <a:pt x="3875776" y="144345"/>
                  <a:pt x="3875776" y="216833"/>
                </a:cubicBezTo>
                <a:cubicBezTo>
                  <a:pt x="3875776" y="1245786"/>
                  <a:pt x="3674655" y="2243600"/>
                  <a:pt x="3277837" y="3182793"/>
                </a:cubicBezTo>
                <a:cubicBezTo>
                  <a:pt x="2894487" y="4090217"/>
                  <a:pt x="2345539" y="4905109"/>
                  <a:pt x="1646222" y="5605154"/>
                </a:cubicBezTo>
                <a:cubicBezTo>
                  <a:pt x="1152179" y="6099712"/>
                  <a:pt x="600709" y="6519260"/>
                  <a:pt x="0" y="6858000"/>
                </a:cubicBezTo>
                <a:lnTo>
                  <a:pt x="151752" y="6858000"/>
                </a:lnTo>
                <a:cubicBezTo>
                  <a:pt x="714177" y="6527832"/>
                  <a:pt x="1232271" y="6126438"/>
                  <a:pt x="1699618" y="5658606"/>
                </a:cubicBezTo>
                <a:cubicBezTo>
                  <a:pt x="2405859" y="4951752"/>
                  <a:pt x="2960225" y="4128667"/>
                  <a:pt x="3347353" y="3212292"/>
                </a:cubicBezTo>
                <a:cubicBezTo>
                  <a:pt x="3748201" y="2263770"/>
                  <a:pt x="3951337" y="1255871"/>
                  <a:pt x="3951337" y="216833"/>
                </a:cubicBezTo>
                <a:cubicBezTo>
                  <a:pt x="3951337" y="144345"/>
                  <a:pt x="3950327" y="72109"/>
                  <a:pt x="3948314" y="0"/>
                </a:cubicBezTo>
                <a:close/>
              </a:path>
            </a:pathLst>
          </a:custGeom>
          <a:solidFill>
            <a:srgbClr val="5082F0"/>
          </a:solidFill>
          <a:ln w="1258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57DAFC1-C076-473D-4FD3-A87945C19447}"/>
              </a:ext>
            </a:extLst>
          </p:cNvPr>
          <p:cNvSpPr>
            <a:spLocks noGrp="1"/>
          </p:cNvSpPr>
          <p:nvPr>
            <p:ph type="title" hasCustomPrompt="1"/>
          </p:nvPr>
        </p:nvSpPr>
        <p:spPr>
          <a:xfrm>
            <a:off x="880533" y="323390"/>
            <a:ext cx="9692218" cy="2852737"/>
          </a:xfrm>
        </p:spPr>
        <p:txBody>
          <a:bodyPr anchor="b"/>
          <a:lstStyle>
            <a:lvl1pPr>
              <a:defRPr sz="6000">
                <a:ln w="9525">
                  <a:solidFill>
                    <a:schemeClr val="bg1"/>
                  </a:solidFill>
                </a:ln>
                <a:solidFill>
                  <a:schemeClr val="bg1"/>
                </a:solidFill>
              </a:defRPr>
            </a:lvl1pPr>
          </a:lstStyle>
          <a:p>
            <a:r>
              <a:rPr lang="en-US"/>
              <a:t>Thank you </a:t>
            </a:r>
            <a:br>
              <a:rPr lang="en-US"/>
            </a:br>
            <a:r>
              <a:rPr lang="en-US"/>
              <a:t>for listening</a:t>
            </a:r>
          </a:p>
        </p:txBody>
      </p:sp>
      <p:sp>
        <p:nvSpPr>
          <p:cNvPr id="4" name="Date Placeholder 3">
            <a:extLst>
              <a:ext uri="{FF2B5EF4-FFF2-40B4-BE49-F238E27FC236}">
                <a16:creationId xmlns:a16="http://schemas.microsoft.com/office/drawing/2014/main" id="{F2DB7390-08EE-FE61-DDA7-F04FC3975E5B}"/>
              </a:ext>
            </a:extLst>
          </p:cNvPr>
          <p:cNvSpPr>
            <a:spLocks noGrp="1"/>
          </p:cNvSpPr>
          <p:nvPr>
            <p:ph type="dt" sz="half" idx="10"/>
          </p:nvPr>
        </p:nvSpPr>
        <p:spPr/>
        <p:txBody>
          <a:bodyPr/>
          <a:lstStyle>
            <a:lvl1pPr>
              <a:defRPr>
                <a:solidFill>
                  <a:schemeClr val="bg1">
                    <a:alpha val="75000"/>
                  </a:schemeClr>
                </a:solidFill>
              </a:defRPr>
            </a:lvl1pPr>
          </a:lstStyle>
          <a:p>
            <a:fld id="{B83C1307-C57D-DC4B-B20E-11AB6059BFB9}" type="datetimeFigureOut">
              <a:rPr lang="en-US" smtClean="0"/>
              <a:pPr/>
              <a:t>9/30/2025</a:t>
            </a:fld>
            <a:endParaRPr lang="en-US"/>
          </a:p>
        </p:txBody>
      </p:sp>
      <p:sp>
        <p:nvSpPr>
          <p:cNvPr id="5" name="Footer Placeholder 4">
            <a:extLst>
              <a:ext uri="{FF2B5EF4-FFF2-40B4-BE49-F238E27FC236}">
                <a16:creationId xmlns:a16="http://schemas.microsoft.com/office/drawing/2014/main" id="{A3C6490B-A37E-4B78-A3D5-8D2AFD665343}"/>
              </a:ext>
            </a:extLst>
          </p:cNvPr>
          <p:cNvSpPr>
            <a:spLocks noGrp="1"/>
          </p:cNvSpPr>
          <p:nvPr>
            <p:ph type="ftr" sz="quarter" idx="11"/>
          </p:nvPr>
        </p:nvSpPr>
        <p:spPr>
          <a:xfrm>
            <a:off x="1704623" y="6311900"/>
            <a:ext cx="5044969" cy="335266"/>
          </a:xfrm>
        </p:spPr>
        <p:txBody>
          <a:bodyPr/>
          <a:lstStyle>
            <a:lvl1pPr algn="l">
              <a:defRPr>
                <a:solidFill>
                  <a:schemeClr val="bg1">
                    <a:alpha val="75000"/>
                  </a:schemeClr>
                </a:solidFill>
              </a:defRPr>
            </a:lvl1pPr>
          </a:lstStyle>
          <a:p>
            <a:endParaRPr lang="en-US"/>
          </a:p>
        </p:txBody>
      </p:sp>
      <p:sp>
        <p:nvSpPr>
          <p:cNvPr id="6" name="Slide Number Placeholder 5">
            <a:extLst>
              <a:ext uri="{FF2B5EF4-FFF2-40B4-BE49-F238E27FC236}">
                <a16:creationId xmlns:a16="http://schemas.microsoft.com/office/drawing/2014/main" id="{1285DB78-8026-8134-59B4-99F4B1B3FCC2}"/>
              </a:ext>
            </a:extLst>
          </p:cNvPr>
          <p:cNvSpPr>
            <a:spLocks noGrp="1"/>
          </p:cNvSpPr>
          <p:nvPr>
            <p:ph type="sldNum" sz="quarter" idx="12"/>
          </p:nvPr>
        </p:nvSpPr>
        <p:spPr/>
        <p:txBody>
          <a:bodyPr/>
          <a:lstStyle>
            <a:lvl1pPr>
              <a:defRPr>
                <a:solidFill>
                  <a:schemeClr val="bg1">
                    <a:alpha val="75000"/>
                  </a:schemeClr>
                </a:solidFill>
              </a:defRPr>
            </a:lvl1pPr>
          </a:lstStyle>
          <a:p>
            <a:fld id="{6CFC9FCB-CE2B-764C-8A38-DC2F721FFB35}" type="slidenum">
              <a:rPr lang="en-US" smtClean="0"/>
              <a:pPr/>
              <a:t>‹#›</a:t>
            </a:fld>
            <a:endParaRPr lang="en-US"/>
          </a:p>
        </p:txBody>
      </p:sp>
      <p:sp>
        <p:nvSpPr>
          <p:cNvPr id="10" name="Text Placeholder 9">
            <a:extLst>
              <a:ext uri="{FF2B5EF4-FFF2-40B4-BE49-F238E27FC236}">
                <a16:creationId xmlns:a16="http://schemas.microsoft.com/office/drawing/2014/main" id="{6AFFC960-CCDF-75A8-FAC8-7E92F1DA5867}"/>
              </a:ext>
            </a:extLst>
          </p:cNvPr>
          <p:cNvSpPr>
            <a:spLocks noGrp="1"/>
          </p:cNvSpPr>
          <p:nvPr>
            <p:ph type="body" sz="quarter" idx="15" hasCustomPrompt="1"/>
          </p:nvPr>
        </p:nvSpPr>
        <p:spPr>
          <a:xfrm>
            <a:off x="880533" y="3451225"/>
            <a:ext cx="9692983" cy="1746775"/>
          </a:xfrm>
        </p:spPr>
        <p:txBody>
          <a:bodyPr/>
          <a:lstStyle>
            <a:lvl1pPr marL="0" indent="0">
              <a:spcBef>
                <a:spcPts val="1400"/>
              </a:spcBef>
              <a:spcAft>
                <a:spcPts val="0"/>
              </a:spcAft>
              <a:buNone/>
              <a:defRPr baseline="0">
                <a:solidFill>
                  <a:schemeClr val="bg1"/>
                </a:solidFill>
                <a:latin typeface="+mn-lt"/>
              </a:defRPr>
            </a:lvl1pPr>
            <a:lvl2pPr marL="0" indent="0">
              <a:spcBef>
                <a:spcPts val="0"/>
              </a:spcBef>
              <a:spcAft>
                <a:spcPts val="1400"/>
              </a:spcAft>
              <a:buNone/>
              <a:defRPr sz="1400" baseline="0">
                <a:solidFill>
                  <a:schemeClr val="bg1"/>
                </a:solidFill>
                <a:latin typeface="+mn-lt"/>
              </a:defRPr>
            </a:lvl2pPr>
            <a:lvl3pPr marL="0" indent="0">
              <a:spcBef>
                <a:spcPts val="0"/>
              </a:spcBef>
              <a:buNone/>
              <a:defRPr sz="1400" baseline="0">
                <a:solidFill>
                  <a:schemeClr val="bg1"/>
                </a:solidFill>
                <a:latin typeface="+mn-lt"/>
              </a:defRPr>
            </a:lvl3pPr>
          </a:lstStyle>
          <a:p>
            <a:pPr lvl="0"/>
            <a:r>
              <a:rPr lang="en-US"/>
              <a:t>FirstName LastName</a:t>
            </a:r>
          </a:p>
          <a:p>
            <a:pPr lvl="1"/>
            <a:r>
              <a:rPr lang="en-US"/>
              <a:t>Job Title</a:t>
            </a:r>
          </a:p>
          <a:p>
            <a:pPr lvl="2"/>
            <a:r>
              <a:rPr lang="en-US"/>
              <a:t>123-465-8790</a:t>
            </a:r>
          </a:p>
          <a:p>
            <a:pPr lvl="2"/>
            <a:r>
              <a:rPr lang="en-US"/>
              <a:t>321 Address St.</a:t>
            </a:r>
            <a:br>
              <a:rPr lang="en-US"/>
            </a:br>
            <a:r>
              <a:rPr lang="en-US"/>
              <a:t>City, ST, 12345</a:t>
            </a:r>
          </a:p>
        </p:txBody>
      </p:sp>
    </p:spTree>
    <p:extLst>
      <p:ext uri="{BB962C8B-B14F-4D97-AF65-F5344CB8AC3E}">
        <p14:creationId xmlns:p14="http://schemas.microsoft.com/office/powerpoint/2010/main" val="3791022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Plain Title Slid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C72E0F0-B2B6-DCAC-51CA-B8E647C002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5400"/>
            <a:ext cx="12192000" cy="6908800"/>
          </a:xfrm>
          <a:prstGeom prst="rect">
            <a:avLst/>
          </a:prstGeom>
        </p:spPr>
      </p:pic>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1298987" y="4315105"/>
            <a:ext cx="5114914" cy="517065"/>
          </a:xfrm>
          <a:noFill/>
        </p:spPr>
        <p:txBody>
          <a:bodyPr wrap="square" lIns="274320" tIns="91440" rIns="274320" bIns="91440">
            <a:no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a:extLst>
              <a:ext uri="{FF2B5EF4-FFF2-40B4-BE49-F238E27FC236}">
                <a16:creationId xmlns:a16="http://schemas.microsoft.com/office/drawing/2014/main" id="{701E34AE-857F-C27F-3E3D-1D1E9CC8BB59}"/>
              </a:ext>
            </a:extLst>
          </p:cNvPr>
          <p:cNvGrpSpPr/>
          <p:nvPr/>
        </p:nvGrpSpPr>
        <p:grpSpPr>
          <a:xfrm>
            <a:off x="288648" y="286531"/>
            <a:ext cx="2148866" cy="740990"/>
            <a:chOff x="288648" y="286531"/>
            <a:chExt cx="2148866" cy="740990"/>
          </a:xfrm>
        </p:grpSpPr>
        <p:pic>
          <p:nvPicPr>
            <p:cNvPr id="9" name="Picture 8" descr="A close-up of a logo&#10;&#10;Description automatically generated">
              <a:extLst>
                <a:ext uri="{FF2B5EF4-FFF2-40B4-BE49-F238E27FC236}">
                  <a16:creationId xmlns:a16="http://schemas.microsoft.com/office/drawing/2014/main" id="{78BD30D7-E3F3-D0B6-F66E-9625CCEE20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5946"/>
            <a:stretch/>
          </p:blipFill>
          <p:spPr>
            <a:xfrm>
              <a:off x="288648" y="286532"/>
              <a:ext cx="731769" cy="740989"/>
            </a:xfrm>
            <a:prstGeom prst="rect">
              <a:avLst/>
            </a:prstGeom>
          </p:spPr>
        </p:pic>
        <p:pic>
          <p:nvPicPr>
            <p:cNvPr id="10" name="Picture 9">
              <a:extLst>
                <a:ext uri="{FF2B5EF4-FFF2-40B4-BE49-F238E27FC236}">
                  <a16:creationId xmlns:a16="http://schemas.microsoft.com/office/drawing/2014/main" id="{90FAF5C2-9369-AC40-E64F-1E0CA0E6C076}"/>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l="34054"/>
            <a:stretch/>
          </p:blipFill>
          <p:spPr>
            <a:xfrm>
              <a:off x="1020417" y="286531"/>
              <a:ext cx="1417097" cy="740989"/>
            </a:xfrm>
            <a:prstGeom prst="rect">
              <a:avLst/>
            </a:prstGeom>
          </p:spPr>
        </p:pic>
      </p:grpSp>
      <p:sp>
        <p:nvSpPr>
          <p:cNvPr id="4" name="Title 1">
            <a:extLst>
              <a:ext uri="{FF2B5EF4-FFF2-40B4-BE49-F238E27FC236}">
                <a16:creationId xmlns:a16="http://schemas.microsoft.com/office/drawing/2014/main" id="{9A9F9460-8452-BC10-4127-4426AA4BBE53}"/>
              </a:ext>
            </a:extLst>
          </p:cNvPr>
          <p:cNvSpPr>
            <a:spLocks noGrp="1"/>
          </p:cNvSpPr>
          <p:nvPr>
            <p:ph type="ctrTitle" hasCustomPrompt="1"/>
          </p:nvPr>
        </p:nvSpPr>
        <p:spPr>
          <a:xfrm>
            <a:off x="1298989" y="1534332"/>
            <a:ext cx="6775628" cy="2780773"/>
          </a:xfrm>
          <a:noFill/>
        </p:spPr>
        <p:txBody>
          <a:bodyPr wrap="square" lIns="274320" tIns="91440" rIns="274320" bIns="91440" anchor="b">
            <a:noAutofit/>
          </a:bodyPr>
          <a:lstStyle>
            <a:lvl1pPr algn="l">
              <a:defRPr sz="6000" cap="all" baseline="0">
                <a:ln w="9525">
                  <a:solidFill>
                    <a:schemeClr val="bg1"/>
                  </a:solidFill>
                </a:ln>
                <a:solidFill>
                  <a:schemeClr val="bg1"/>
                </a:solidFill>
              </a:defRPr>
            </a:lvl1pPr>
          </a:lstStyle>
          <a:p>
            <a:r>
              <a:rPr lang="en-US"/>
              <a:t>Your Presentation Title example</a:t>
            </a:r>
          </a:p>
        </p:txBody>
      </p:sp>
    </p:spTree>
    <p:extLst>
      <p:ext uri="{BB962C8B-B14F-4D97-AF65-F5344CB8AC3E}">
        <p14:creationId xmlns:p14="http://schemas.microsoft.com/office/powerpoint/2010/main" val="3094761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Plain 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2610798-A639-C0F2-A5C1-80E3610C8A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5400"/>
            <a:ext cx="12192000" cy="6908800"/>
          </a:xfrm>
          <a:prstGeom prst="rect">
            <a:avLst/>
          </a:prstGeom>
        </p:spPr>
      </p:pic>
      <p:sp>
        <p:nvSpPr>
          <p:cNvPr id="3" name="Subtitle 2">
            <a:extLst>
              <a:ext uri="{FF2B5EF4-FFF2-40B4-BE49-F238E27FC236}">
                <a16:creationId xmlns:a16="http://schemas.microsoft.com/office/drawing/2014/main" id="{9C488DA6-384E-45AF-E9FF-099DC7285655}"/>
              </a:ext>
            </a:extLst>
          </p:cNvPr>
          <p:cNvSpPr>
            <a:spLocks noGrp="1"/>
          </p:cNvSpPr>
          <p:nvPr>
            <p:ph type="subTitle" idx="1"/>
          </p:nvPr>
        </p:nvSpPr>
        <p:spPr>
          <a:xfrm>
            <a:off x="1298987" y="4315105"/>
            <a:ext cx="5114914" cy="517065"/>
          </a:xfrm>
          <a:noFill/>
        </p:spPr>
        <p:txBody>
          <a:bodyPr wrap="square" lIns="274320" tIns="91440" rIns="274320" bIns="91440">
            <a:noAutofit/>
          </a:bodyPr>
          <a:lstStyle>
            <a:lvl1pPr marL="0" indent="0" algn="l">
              <a:buNone/>
              <a:defRPr sz="2400" b="1" i="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close-up of a logo&#10;&#10;Description automatically generated">
            <a:extLst>
              <a:ext uri="{FF2B5EF4-FFF2-40B4-BE49-F238E27FC236}">
                <a16:creationId xmlns:a16="http://schemas.microsoft.com/office/drawing/2014/main" id="{78BD30D7-E3F3-D0B6-F66E-9625CCEE20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2295"/>
          <a:stretch/>
        </p:blipFill>
        <p:spPr>
          <a:xfrm>
            <a:off x="288648" y="286532"/>
            <a:ext cx="2099550" cy="740989"/>
          </a:xfrm>
          <a:prstGeom prst="rect">
            <a:avLst/>
          </a:prstGeom>
        </p:spPr>
      </p:pic>
      <p:sp>
        <p:nvSpPr>
          <p:cNvPr id="4" name="Title 1">
            <a:extLst>
              <a:ext uri="{FF2B5EF4-FFF2-40B4-BE49-F238E27FC236}">
                <a16:creationId xmlns:a16="http://schemas.microsoft.com/office/drawing/2014/main" id="{50BB95C9-365E-DD68-408B-EA24E9DC688E}"/>
              </a:ext>
            </a:extLst>
          </p:cNvPr>
          <p:cNvSpPr>
            <a:spLocks noGrp="1"/>
          </p:cNvSpPr>
          <p:nvPr>
            <p:ph type="ctrTitle" hasCustomPrompt="1"/>
          </p:nvPr>
        </p:nvSpPr>
        <p:spPr>
          <a:xfrm>
            <a:off x="1298989" y="1534332"/>
            <a:ext cx="6775628" cy="2780773"/>
          </a:xfrm>
          <a:noFill/>
        </p:spPr>
        <p:txBody>
          <a:bodyPr wrap="square" lIns="274320" tIns="91440" rIns="274320" bIns="91440" anchor="b">
            <a:noAutofit/>
          </a:bodyPr>
          <a:lstStyle>
            <a:lvl1pPr algn="l">
              <a:defRPr sz="6000" cap="all" baseline="0">
                <a:ln w="9525">
                  <a:solidFill>
                    <a:schemeClr val="bg1"/>
                  </a:solidFill>
                </a:ln>
                <a:solidFill>
                  <a:schemeClr val="bg1"/>
                </a:solidFill>
              </a:defRPr>
            </a:lvl1pPr>
          </a:lstStyle>
          <a:p>
            <a:r>
              <a:rPr lang="en-US"/>
              <a:t>Your Presentation Title example</a:t>
            </a:r>
          </a:p>
        </p:txBody>
      </p:sp>
    </p:spTree>
    <p:extLst>
      <p:ext uri="{BB962C8B-B14F-4D97-AF65-F5344CB8AC3E}">
        <p14:creationId xmlns:p14="http://schemas.microsoft.com/office/powerpoint/2010/main" val="155476458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EC50C0-F5F2-9007-2695-5BEB7A2828EE}"/>
              </a:ext>
            </a:extLst>
          </p:cNvPr>
          <p:cNvSpPr>
            <a:spLocks noGrp="1"/>
          </p:cNvSpPr>
          <p:nvPr>
            <p:ph type="title"/>
          </p:nvPr>
        </p:nvSpPr>
        <p:spPr>
          <a:xfrm>
            <a:off x="380998" y="365126"/>
            <a:ext cx="11476385" cy="1156494"/>
          </a:xfrm>
          <a:prstGeom prst="rect">
            <a:avLst/>
          </a:prstGeom>
        </p:spPr>
        <p:txBody>
          <a:bodyPr vert="horz" lIns="91440" tIns="45720" rIns="91440" bIns="45720" rtlCol="0" anchor="b" anchorCtr="0">
            <a:normAutofit/>
          </a:bodyPr>
          <a:lstStyle/>
          <a:p>
            <a:r>
              <a:rPr lang="en-US"/>
              <a:t>Headline goes here</a:t>
            </a:r>
          </a:p>
        </p:txBody>
      </p:sp>
      <p:sp>
        <p:nvSpPr>
          <p:cNvPr id="3" name="Text Placeholder 2">
            <a:extLst>
              <a:ext uri="{FF2B5EF4-FFF2-40B4-BE49-F238E27FC236}">
                <a16:creationId xmlns:a16="http://schemas.microsoft.com/office/drawing/2014/main" id="{A5F39033-EB12-D173-9F17-2780ED19241E}"/>
              </a:ext>
            </a:extLst>
          </p:cNvPr>
          <p:cNvSpPr>
            <a:spLocks noGrp="1"/>
          </p:cNvSpPr>
          <p:nvPr>
            <p:ph type="body" idx="1"/>
          </p:nvPr>
        </p:nvSpPr>
        <p:spPr>
          <a:xfrm>
            <a:off x="380998" y="1993106"/>
            <a:ext cx="11476385" cy="3870982"/>
          </a:xfrm>
          <a:prstGeom prst="rect">
            <a:avLst/>
          </a:prstGeom>
        </p:spPr>
        <p:txBody>
          <a:bodyPr vert="horz" lIns="91440" tIns="45720" rIns="91440" bIns="45720" rtlCol="0">
            <a:normAutofit/>
          </a:bodyPr>
          <a:lstStyle/>
          <a:p>
            <a:pPr lvl="0"/>
            <a:r>
              <a:rPr lang="en-US"/>
              <a:t>Tab style one standard copy</a:t>
            </a:r>
          </a:p>
          <a:p>
            <a:pPr lvl="1"/>
            <a:r>
              <a:rPr lang="en-US"/>
              <a:t>Tab style two </a:t>
            </a:r>
            <a:r>
              <a:rPr lang="en-US" err="1"/>
              <a:t>subheader</a:t>
            </a:r>
            <a:endParaRPr lang="en-US"/>
          </a:p>
          <a:p>
            <a:pPr lvl="2"/>
            <a:r>
              <a:rPr lang="en-US"/>
              <a:t>Tab style three</a:t>
            </a:r>
          </a:p>
          <a:p>
            <a:pPr lvl="3"/>
            <a:r>
              <a:rPr lang="en-US"/>
              <a:t>Tab style four </a:t>
            </a:r>
          </a:p>
          <a:p>
            <a:pPr lvl="4"/>
            <a:r>
              <a:rPr lang="en-US"/>
              <a:t>Tab style five</a:t>
            </a:r>
          </a:p>
          <a:p>
            <a:pPr lvl="5"/>
            <a:r>
              <a:rPr lang="en-US"/>
              <a:t>Tab style six</a:t>
            </a:r>
          </a:p>
        </p:txBody>
      </p:sp>
      <p:sp>
        <p:nvSpPr>
          <p:cNvPr id="4" name="Date Placeholder 3">
            <a:extLst>
              <a:ext uri="{FF2B5EF4-FFF2-40B4-BE49-F238E27FC236}">
                <a16:creationId xmlns:a16="http://schemas.microsoft.com/office/drawing/2014/main" id="{DC7C51FF-F261-212C-EB04-211CED365D67}"/>
              </a:ext>
            </a:extLst>
          </p:cNvPr>
          <p:cNvSpPr>
            <a:spLocks noGrp="1"/>
          </p:cNvSpPr>
          <p:nvPr>
            <p:ph type="dt" sz="half" idx="2"/>
          </p:nvPr>
        </p:nvSpPr>
        <p:spPr>
          <a:xfrm>
            <a:off x="880533" y="6311900"/>
            <a:ext cx="824089" cy="335266"/>
          </a:xfrm>
          <a:prstGeom prst="rect">
            <a:avLst/>
          </a:prstGeom>
        </p:spPr>
        <p:txBody>
          <a:bodyPr vert="horz" lIns="91440" tIns="45720" rIns="91440" bIns="45720" rtlCol="0" anchor="b" anchorCtr="0"/>
          <a:lstStyle>
            <a:lvl1pPr algn="l">
              <a:defRPr sz="1200" baseline="0">
                <a:solidFill>
                  <a:schemeClr val="bg2">
                    <a:lumMod val="75000"/>
                  </a:schemeClr>
                </a:solidFill>
                <a:latin typeface="+mn-lt"/>
              </a:defRPr>
            </a:lvl1pPr>
          </a:lstStyle>
          <a:p>
            <a:fld id="{B83C1307-C57D-DC4B-B20E-11AB6059BFB9}" type="datetimeFigureOut">
              <a:rPr lang="en-US" smtClean="0"/>
              <a:pPr/>
              <a:t>9/30/2025</a:t>
            </a:fld>
            <a:endParaRPr lang="en-US"/>
          </a:p>
        </p:txBody>
      </p:sp>
      <p:sp>
        <p:nvSpPr>
          <p:cNvPr id="5" name="Footer Placeholder 4">
            <a:extLst>
              <a:ext uri="{FF2B5EF4-FFF2-40B4-BE49-F238E27FC236}">
                <a16:creationId xmlns:a16="http://schemas.microsoft.com/office/drawing/2014/main" id="{F9C292A2-266C-EE50-5987-D9504645A006}"/>
              </a:ext>
            </a:extLst>
          </p:cNvPr>
          <p:cNvSpPr>
            <a:spLocks noGrp="1"/>
          </p:cNvSpPr>
          <p:nvPr>
            <p:ph type="ftr" sz="quarter" idx="3"/>
          </p:nvPr>
        </p:nvSpPr>
        <p:spPr>
          <a:xfrm>
            <a:off x="1704623" y="6311900"/>
            <a:ext cx="8363716" cy="335266"/>
          </a:xfrm>
          <a:prstGeom prst="rect">
            <a:avLst/>
          </a:prstGeom>
        </p:spPr>
        <p:txBody>
          <a:bodyPr vert="horz" lIns="91440" tIns="45720" rIns="91440" bIns="45720" rtlCol="0" anchor="b" anchorCtr="0"/>
          <a:lstStyle>
            <a:lvl1pPr algn="l">
              <a:defRPr sz="1200" baseline="0">
                <a:solidFill>
                  <a:schemeClr val="bg2">
                    <a:lumMod val="75000"/>
                  </a:schemeClr>
                </a:solidFill>
                <a:latin typeface="+mn-lt"/>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93AF9ACB-FE7F-9A15-0E1C-EA6DB88B3FA4}"/>
              </a:ext>
            </a:extLst>
          </p:cNvPr>
          <p:cNvSpPr>
            <a:spLocks noGrp="1"/>
          </p:cNvSpPr>
          <p:nvPr>
            <p:ph type="sldNum" sz="quarter" idx="4"/>
          </p:nvPr>
        </p:nvSpPr>
        <p:spPr>
          <a:xfrm>
            <a:off x="380999" y="6311900"/>
            <a:ext cx="499534" cy="335266"/>
          </a:xfrm>
          <a:prstGeom prst="rect">
            <a:avLst/>
          </a:prstGeom>
        </p:spPr>
        <p:txBody>
          <a:bodyPr vert="horz" lIns="91440" tIns="45720" rIns="91440" bIns="45720" rtlCol="0" anchor="b" anchorCtr="0"/>
          <a:lstStyle>
            <a:lvl1pPr algn="l">
              <a:defRPr sz="1200" baseline="0">
                <a:solidFill>
                  <a:schemeClr val="bg2">
                    <a:lumMod val="75000"/>
                  </a:schemeClr>
                </a:solidFill>
                <a:latin typeface="+mn-lt"/>
              </a:defRPr>
            </a:lvl1pPr>
          </a:lstStyle>
          <a:p>
            <a:fld id="{6CFC9FCB-CE2B-764C-8A38-DC2F721FFB35}" type="slidenum">
              <a:rPr lang="en-US" smtClean="0"/>
              <a:pPr/>
              <a:t>‹#›</a:t>
            </a:fld>
            <a:endParaRPr lang="en-US"/>
          </a:p>
        </p:txBody>
      </p:sp>
      <p:pic>
        <p:nvPicPr>
          <p:cNvPr id="10" name="Picture 9" descr="A close-up of a logo&#10;&#10;Description automatically generated">
            <a:extLst>
              <a:ext uri="{FF2B5EF4-FFF2-40B4-BE49-F238E27FC236}">
                <a16:creationId xmlns:a16="http://schemas.microsoft.com/office/drawing/2014/main" id="{1CC6A7C0-FD6D-30A4-6E99-2E1208FF95E1}"/>
              </a:ext>
            </a:extLst>
          </p:cNvPr>
          <p:cNvPicPr>
            <a:picLocks noChangeAspect="1"/>
          </p:cNvPicPr>
          <p:nvPr/>
        </p:nvPicPr>
        <p:blipFill>
          <a:blip r:embed="rId77" cstate="screen">
            <a:extLst>
              <a:ext uri="{28A0092B-C50C-407E-A947-70E740481C1C}">
                <a14:useLocalDpi xmlns:a14="http://schemas.microsoft.com/office/drawing/2010/main"/>
              </a:ext>
            </a:extLst>
          </a:blip>
          <a:stretch>
            <a:fillRect/>
          </a:stretch>
        </p:blipFill>
        <p:spPr>
          <a:xfrm>
            <a:off x="10201871" y="6062638"/>
            <a:ext cx="1832235" cy="631805"/>
          </a:xfrm>
          <a:prstGeom prst="rect">
            <a:avLst/>
          </a:prstGeom>
        </p:spPr>
      </p:pic>
      <p:pic>
        <p:nvPicPr>
          <p:cNvPr id="7" name="Picture 6" descr="A close-up of a logo&#10;&#10;Description automatically generated">
            <a:extLst>
              <a:ext uri="{FF2B5EF4-FFF2-40B4-BE49-F238E27FC236}">
                <a16:creationId xmlns:a16="http://schemas.microsoft.com/office/drawing/2014/main" id="{A4B0DE81-3F76-3BC3-A5E1-5203F6713998}"/>
              </a:ext>
            </a:extLst>
          </p:cNvPr>
          <p:cNvPicPr>
            <a:picLocks noChangeAspect="1"/>
          </p:cNvPicPr>
          <p:nvPr userDrawn="1"/>
        </p:nvPicPr>
        <p:blipFill>
          <a:blip r:embed="rId77" cstate="screen">
            <a:extLst>
              <a:ext uri="{28A0092B-C50C-407E-A947-70E740481C1C}">
                <a14:useLocalDpi xmlns:a14="http://schemas.microsoft.com/office/drawing/2010/main"/>
              </a:ext>
            </a:extLst>
          </a:blip>
          <a:stretch>
            <a:fillRect/>
          </a:stretch>
        </p:blipFill>
        <p:spPr>
          <a:xfrm>
            <a:off x="10201871" y="6062638"/>
            <a:ext cx="1832235" cy="631805"/>
          </a:xfrm>
          <a:prstGeom prst="rect">
            <a:avLst/>
          </a:prstGeom>
        </p:spPr>
      </p:pic>
    </p:spTree>
    <p:extLst>
      <p:ext uri="{BB962C8B-B14F-4D97-AF65-F5344CB8AC3E}">
        <p14:creationId xmlns:p14="http://schemas.microsoft.com/office/powerpoint/2010/main" val="188161843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 id="2147483845" r:id="rId45"/>
    <p:sldLayoutId id="2147483846" r:id="rId46"/>
    <p:sldLayoutId id="2147483847" r:id="rId47"/>
    <p:sldLayoutId id="2147483848" r:id="rId48"/>
    <p:sldLayoutId id="2147483849" r:id="rId49"/>
    <p:sldLayoutId id="2147483850" r:id="rId50"/>
    <p:sldLayoutId id="2147483851" r:id="rId51"/>
    <p:sldLayoutId id="2147483852" r:id="rId52"/>
    <p:sldLayoutId id="2147483853" r:id="rId53"/>
    <p:sldLayoutId id="2147483854" r:id="rId54"/>
    <p:sldLayoutId id="2147483855" r:id="rId55"/>
    <p:sldLayoutId id="2147483856" r:id="rId56"/>
    <p:sldLayoutId id="2147483857" r:id="rId57"/>
    <p:sldLayoutId id="2147483858" r:id="rId58"/>
    <p:sldLayoutId id="2147483859" r:id="rId59"/>
    <p:sldLayoutId id="2147483860" r:id="rId60"/>
    <p:sldLayoutId id="2147483861" r:id="rId61"/>
    <p:sldLayoutId id="2147483862" r:id="rId62"/>
    <p:sldLayoutId id="2147483863" r:id="rId63"/>
    <p:sldLayoutId id="2147483864" r:id="rId64"/>
    <p:sldLayoutId id="2147483865" r:id="rId65"/>
    <p:sldLayoutId id="2147483866" r:id="rId66"/>
    <p:sldLayoutId id="2147483867" r:id="rId67"/>
    <p:sldLayoutId id="2147483868" r:id="rId68"/>
    <p:sldLayoutId id="2147483869" r:id="rId69"/>
    <p:sldLayoutId id="2147483870" r:id="rId70"/>
    <p:sldLayoutId id="2147483871" r:id="rId71"/>
    <p:sldLayoutId id="2147483872" r:id="rId72"/>
    <p:sldLayoutId id="2147483873" r:id="rId73"/>
    <p:sldLayoutId id="2147483874" r:id="rId74"/>
    <p:sldLayoutId id="2147483875" r:id="rId75"/>
  </p:sldLayoutIdLst>
  <p:txStyles>
    <p:titleStyle>
      <a:lvl1pPr algn="l" defTabSz="914400" rtl="0" eaLnBrk="1" latinLnBrk="0" hangingPunct="1">
        <a:lnSpc>
          <a:spcPct val="90000"/>
        </a:lnSpc>
        <a:spcBef>
          <a:spcPct val="0"/>
        </a:spcBef>
        <a:buNone/>
        <a:defRPr sz="4000" b="1" i="0" kern="1200" cap="all" spc="0" baseline="0">
          <a:ln w="6350">
            <a:solidFill>
              <a:schemeClr val="accent1"/>
            </a:solidFill>
          </a:ln>
          <a:solidFill>
            <a:schemeClr val="accent1"/>
          </a:solidFill>
          <a:latin typeface="Arial Narrow" panose="020B0606020202030204" pitchFamily="34" charset="0"/>
          <a:ea typeface="Arial Narrow" panose="020B0606020202030204" pitchFamily="34" charset="0"/>
          <a:cs typeface="Arial Narrow" panose="020B0606020202030204" pitchFamily="34" charset="0"/>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mn-lt"/>
          <a:ea typeface="Helvetica Neue" panose="02000503000000020004" pitchFamily="2" charset="0"/>
          <a:cs typeface="Helvetica Neue" panose="02000503000000020004" pitchFamily="2" charset="0"/>
        </a:defRPr>
      </a:lvl1pPr>
      <a:lvl2pPr marL="228600" indent="-228600" algn="l" defTabSz="914400" rtl="0" eaLnBrk="1" latinLnBrk="0" hangingPunct="1">
        <a:lnSpc>
          <a:spcPct val="100000"/>
        </a:lnSpc>
        <a:spcBef>
          <a:spcPts val="1200"/>
        </a:spcBef>
        <a:spcAft>
          <a:spcPts val="0"/>
        </a:spcAft>
        <a:buFont typeface="Arial" panose="020B0604020202020204" pitchFamily="34" charset="0"/>
        <a:buChar char="•"/>
        <a:defRPr sz="2400" kern="1200" baseline="0">
          <a:solidFill>
            <a:schemeClr val="accent4"/>
          </a:solidFill>
          <a:latin typeface="+mn-lt"/>
          <a:ea typeface="Helvetica Neue" panose="02000503000000020004" pitchFamily="2" charset="0"/>
          <a:cs typeface="Helvetica Neue" panose="02000503000000020004" pitchFamily="2" charset="0"/>
        </a:defRPr>
      </a:lvl2pPr>
      <a:lvl3pPr marL="50292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mn-lt"/>
          <a:ea typeface="Helvetica Neue" panose="02000503000000020004" pitchFamily="2" charset="0"/>
          <a:cs typeface="Helvetica Neue" panose="02000503000000020004" pitchFamily="2" charset="0"/>
        </a:defRPr>
      </a:lvl3pPr>
      <a:lvl4pPr marL="685800" indent="-182880" algn="l" defTabSz="914400" rtl="0" eaLnBrk="1" latinLnBrk="0" hangingPunct="1">
        <a:lnSpc>
          <a:spcPct val="10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mn-lt"/>
          <a:ea typeface="Helvetica Neue" panose="02000503000000020004" pitchFamily="2" charset="0"/>
          <a:cs typeface="Helvetica Neue" panose="02000503000000020004" pitchFamily="2" charset="0"/>
        </a:defRPr>
      </a:lvl4pPr>
      <a:lvl5pPr marL="914400" indent="-182880" algn="l" defTabSz="914400" rtl="0" eaLnBrk="1" latinLnBrk="0" hangingPunct="1">
        <a:lnSpc>
          <a:spcPct val="10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mn-lt"/>
          <a:ea typeface="Helvetica Neue" panose="02000503000000020004" pitchFamily="2" charset="0"/>
          <a:cs typeface="Helvetica Neue" panose="02000503000000020004" pitchFamily="2" charset="0"/>
        </a:defRPr>
      </a:lvl5pPr>
      <a:lvl6pPr marL="0" indent="0" algn="l" defTabSz="914400" rtl="0" eaLnBrk="1" latinLnBrk="0" hangingPunct="1">
        <a:lnSpc>
          <a:spcPct val="100000"/>
        </a:lnSpc>
        <a:spcBef>
          <a:spcPts val="400"/>
        </a:spcBef>
        <a:spcAft>
          <a:spcPts val="400"/>
        </a:spcAft>
        <a:buFont typeface="Arial" panose="020B0604020202020204" pitchFamily="34" charset="0"/>
        <a:buNone/>
        <a:defRPr sz="1000" kern="1200" baseline="0">
          <a:solidFill>
            <a:schemeClr val="bg2">
              <a:lumMod val="50000"/>
            </a:schemeClr>
          </a:solidFill>
          <a:latin typeface="+mn-lt"/>
          <a:ea typeface="Helvetica Neue" panose="02000503000000020004" pitchFamily="2" charset="0"/>
          <a:cs typeface="Helvetica Neue" panose="02000503000000020004" pitchFamily="2"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6.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6.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46.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49.svg"/><Relationship Id="rId2" Type="http://schemas.openxmlformats.org/officeDocument/2006/relationships/image" Target="../media/image52.png"/><Relationship Id="rId1" Type="http://schemas.openxmlformats.org/officeDocument/2006/relationships/slideLayout" Target="../slideLayouts/slideLayout46.xml"/><Relationship Id="rId6" Type="http://schemas.openxmlformats.org/officeDocument/2006/relationships/image" Target="../media/image48.png"/><Relationship Id="rId5" Type="http://schemas.openxmlformats.org/officeDocument/2006/relationships/image" Target="../media/image51.sv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4.png"/><Relationship Id="rId7" Type="http://schemas.openxmlformats.org/officeDocument/2006/relationships/image" Target="../media/image51.sv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53.sv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49.sv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56.sv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0.png"/><Relationship Id="rId1" Type="http://schemas.openxmlformats.org/officeDocument/2006/relationships/slideLayout" Target="../slideLayouts/slideLayout46.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2.png"/><Relationship Id="rId1" Type="http://schemas.openxmlformats.org/officeDocument/2006/relationships/slideLayout" Target="../slideLayouts/slideLayout46.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52F111B-CD51-8E1F-6C64-DC2F3ABBEA90}"/>
              </a:ext>
            </a:extLst>
          </p:cNvPr>
          <p:cNvSpPr>
            <a:spLocks noGrp="1"/>
          </p:cNvSpPr>
          <p:nvPr>
            <p:ph type="subTitle" idx="1"/>
          </p:nvPr>
        </p:nvSpPr>
        <p:spPr>
          <a:xfrm>
            <a:off x="651933" y="1946663"/>
            <a:ext cx="5277380" cy="553998"/>
          </a:xfrm>
        </p:spPr>
        <p:txBody>
          <a:bodyPr/>
          <a:lstStyle/>
          <a:p>
            <a:r>
              <a:rPr lang="en-US" dirty="0">
                <a:solidFill>
                  <a:schemeClr val="accent1"/>
                </a:solidFill>
              </a:rPr>
              <a:t>There are many ways to give.</a:t>
            </a:r>
          </a:p>
        </p:txBody>
      </p:sp>
      <p:sp>
        <p:nvSpPr>
          <p:cNvPr id="3" name="Title 2">
            <a:extLst>
              <a:ext uri="{FF2B5EF4-FFF2-40B4-BE49-F238E27FC236}">
                <a16:creationId xmlns:a16="http://schemas.microsoft.com/office/drawing/2014/main" id="{AA348BC6-7B6F-F295-55C1-6AC17E32F7E6}"/>
              </a:ext>
            </a:extLst>
          </p:cNvPr>
          <p:cNvSpPr>
            <a:spLocks noGrp="1"/>
          </p:cNvSpPr>
          <p:nvPr>
            <p:ph type="ctrTitle"/>
          </p:nvPr>
        </p:nvSpPr>
        <p:spPr>
          <a:xfrm>
            <a:off x="651933" y="2500661"/>
            <a:ext cx="6134630" cy="1879106"/>
          </a:xfrm>
        </p:spPr>
        <p:txBody>
          <a:bodyPr/>
          <a:lstStyle/>
          <a:p>
            <a:r>
              <a:rPr lang="en-US" dirty="0">
                <a:ln w="6350">
                  <a:noFill/>
                </a:ln>
                <a:solidFill>
                  <a:schemeClr val="accent1"/>
                </a:solidFill>
              </a:rPr>
              <a:t>There is only one united Way</a:t>
            </a:r>
            <a:r>
              <a:rPr lang="en-US" dirty="0">
                <a:solidFill>
                  <a:schemeClr val="accent1"/>
                </a:solidFill>
              </a:rPr>
              <a:t>.</a:t>
            </a:r>
          </a:p>
        </p:txBody>
      </p:sp>
    </p:spTree>
    <p:extLst>
      <p:ext uri="{BB962C8B-B14F-4D97-AF65-F5344CB8AC3E}">
        <p14:creationId xmlns:p14="http://schemas.microsoft.com/office/powerpoint/2010/main" val="2648442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8A56D9-DA39-B544-F14C-54C22E24B9E6}"/>
              </a:ext>
            </a:extLst>
          </p:cNvPr>
          <p:cNvSpPr/>
          <p:nvPr/>
        </p:nvSpPr>
        <p:spPr>
          <a:xfrm>
            <a:off x="4302436" y="1625775"/>
            <a:ext cx="7889564" cy="25044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A60F34F-CDEE-DD9F-EAA7-49DF3738C3C1}"/>
              </a:ext>
            </a:extLst>
          </p:cNvPr>
          <p:cNvSpPr/>
          <p:nvPr/>
        </p:nvSpPr>
        <p:spPr>
          <a:xfrm>
            <a:off x="-1" y="1625775"/>
            <a:ext cx="4652387" cy="25044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C8B44F3-659B-1407-5696-89C03E48582E}"/>
              </a:ext>
            </a:extLst>
          </p:cNvPr>
          <p:cNvGrpSpPr/>
          <p:nvPr/>
        </p:nvGrpSpPr>
        <p:grpSpPr>
          <a:xfrm>
            <a:off x="4652387" y="1625775"/>
            <a:ext cx="269738" cy="2504455"/>
            <a:chOff x="4276308" y="1625775"/>
            <a:chExt cx="645817" cy="2504455"/>
          </a:xfrm>
        </p:grpSpPr>
        <p:sp>
          <p:nvSpPr>
            <p:cNvPr id="5" name="Rectangle 4">
              <a:extLst>
                <a:ext uri="{FF2B5EF4-FFF2-40B4-BE49-F238E27FC236}">
                  <a16:creationId xmlns:a16="http://schemas.microsoft.com/office/drawing/2014/main" id="{1F436841-A068-9E50-9C76-1550F2993DDA}"/>
                </a:ext>
              </a:extLst>
            </p:cNvPr>
            <p:cNvSpPr/>
            <p:nvPr/>
          </p:nvSpPr>
          <p:spPr>
            <a:xfrm>
              <a:off x="4276308" y="1625775"/>
              <a:ext cx="645817" cy="250445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158D10A-A368-61E1-376C-0B762A982F74}"/>
                </a:ext>
              </a:extLst>
            </p:cNvPr>
            <p:cNvSpPr/>
            <p:nvPr/>
          </p:nvSpPr>
          <p:spPr>
            <a:xfrm>
              <a:off x="4607469" y="1625775"/>
              <a:ext cx="314656" cy="250445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512CFD13-7734-7F2C-C550-394DAEA4BE23}"/>
              </a:ext>
            </a:extLst>
          </p:cNvPr>
          <p:cNvSpPr txBox="1">
            <a:spLocks/>
          </p:cNvSpPr>
          <p:nvPr/>
        </p:nvSpPr>
        <p:spPr>
          <a:xfrm>
            <a:off x="5020191" y="1682284"/>
            <a:ext cx="7415264" cy="250474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r>
              <a:rPr lang="en-US" sz="5400">
                <a:solidFill>
                  <a:schemeClr val="bg1"/>
                </a:solidFill>
                <a:latin typeface="Arial Narrow" panose="020B0606020202030204" pitchFamily="34" charset="0"/>
              </a:rPr>
              <a:t>Proud to be part of </a:t>
            </a:r>
            <a:br>
              <a:rPr lang="en-US" sz="5400">
                <a:solidFill>
                  <a:schemeClr val="bg1"/>
                </a:solidFill>
                <a:latin typeface="Arial Narrow" panose="020B0606020202030204" pitchFamily="34" charset="0"/>
              </a:rPr>
            </a:br>
            <a:r>
              <a:rPr lang="en-US" sz="5400">
                <a:solidFill>
                  <a:schemeClr val="bg1"/>
                </a:solidFill>
                <a:latin typeface="Arial Narrow" panose="020B0606020202030204" pitchFamily="34" charset="0"/>
              </a:rPr>
              <a:t>the United Way team!</a:t>
            </a:r>
          </a:p>
        </p:txBody>
      </p:sp>
      <p:pic>
        <p:nvPicPr>
          <p:cNvPr id="8" name="Picture 7" descr="A close-up of a logo&#10;&#10;Description automatically generated">
            <a:extLst>
              <a:ext uri="{FF2B5EF4-FFF2-40B4-BE49-F238E27FC236}">
                <a16:creationId xmlns:a16="http://schemas.microsoft.com/office/drawing/2014/main" id="{607B97B5-2EEC-4222-7B46-E35B83F232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639" y="2177417"/>
            <a:ext cx="4063394" cy="1401170"/>
          </a:xfrm>
          <a:prstGeom prst="rect">
            <a:avLst/>
          </a:prstGeom>
        </p:spPr>
      </p:pic>
    </p:spTree>
    <p:extLst>
      <p:ext uri="{BB962C8B-B14F-4D97-AF65-F5344CB8AC3E}">
        <p14:creationId xmlns:p14="http://schemas.microsoft.com/office/powerpoint/2010/main" val="1907946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5E34F2-CB11-B7A9-8F7F-C0EC249E4D35}"/>
              </a:ext>
            </a:extLst>
          </p:cNvPr>
          <p:cNvSpPr>
            <a:spLocks noGrp="1"/>
          </p:cNvSpPr>
          <p:nvPr>
            <p:ph idx="1"/>
          </p:nvPr>
        </p:nvSpPr>
        <p:spPr>
          <a:xfrm>
            <a:off x="380999" y="1993105"/>
            <a:ext cx="7428654" cy="4164807"/>
          </a:xfrm>
        </p:spPr>
        <p:txBody>
          <a:bodyPr/>
          <a:lstStyle/>
          <a:p>
            <a:pPr marL="0" lvl="1" indent="0">
              <a:buNone/>
            </a:pPr>
            <a:r>
              <a:rPr lang="en-US" b="1"/>
              <a:t>We are invested in building a strong community.</a:t>
            </a:r>
          </a:p>
          <a:p>
            <a:pPr marL="0" indent="0">
              <a:buNone/>
            </a:pPr>
            <a:r>
              <a:rPr lang="en-US"/>
              <a:t>Giving back is more than individual choice. It’s vital to the sustainability of the region we call home. We believe in helping families and individuals have access to basic needs like food and housing, build pathways to achieve financial security and provide learning opportunities so children can become successful adults.</a:t>
            </a:r>
          </a:p>
          <a:p>
            <a:pPr marL="0" indent="0">
              <a:buNone/>
            </a:pPr>
            <a:r>
              <a:rPr lang="en-US"/>
              <a:t>United Way shares our core values </a:t>
            </a:r>
            <a:br>
              <a:rPr lang="en-US"/>
            </a:br>
            <a:r>
              <a:rPr lang="en-US"/>
              <a:t>especially in the area of </a:t>
            </a:r>
            <a:r>
              <a:rPr lang="en-US">
                <a:highlight>
                  <a:srgbClr val="00FF00"/>
                </a:highlight>
              </a:rPr>
              <a:t>(XXXXXXXXX).</a:t>
            </a:r>
          </a:p>
          <a:p>
            <a:endParaRPr lang="en-US"/>
          </a:p>
        </p:txBody>
      </p:sp>
      <p:sp>
        <p:nvSpPr>
          <p:cNvPr id="2" name="Title 1">
            <a:extLst>
              <a:ext uri="{FF2B5EF4-FFF2-40B4-BE49-F238E27FC236}">
                <a16:creationId xmlns:a16="http://schemas.microsoft.com/office/drawing/2014/main" id="{FE9B783D-EEC3-A6B8-3FC2-73A9AD99EE53}"/>
              </a:ext>
            </a:extLst>
          </p:cNvPr>
          <p:cNvSpPr>
            <a:spLocks noGrp="1"/>
          </p:cNvSpPr>
          <p:nvPr>
            <p:ph type="title"/>
          </p:nvPr>
        </p:nvSpPr>
        <p:spPr/>
        <p:txBody>
          <a:bodyPr>
            <a:normAutofit/>
          </a:bodyPr>
          <a:lstStyle/>
          <a:p>
            <a:r>
              <a:rPr lang="en-US" b="0" dirty="0"/>
              <a:t>Why we stand United</a:t>
            </a:r>
          </a:p>
        </p:txBody>
      </p:sp>
      <p:sp>
        <p:nvSpPr>
          <p:cNvPr id="4" name="Slide Number Placeholder 3">
            <a:extLst>
              <a:ext uri="{FF2B5EF4-FFF2-40B4-BE49-F238E27FC236}">
                <a16:creationId xmlns:a16="http://schemas.microsoft.com/office/drawing/2014/main" id="{144751B3-38C2-09C6-1203-5C85D9076ECB}"/>
              </a:ext>
            </a:extLst>
          </p:cNvPr>
          <p:cNvSpPr>
            <a:spLocks noGrp="1"/>
          </p:cNvSpPr>
          <p:nvPr>
            <p:ph type="sldNum" sz="quarter" idx="12"/>
          </p:nvPr>
        </p:nvSpPr>
        <p:spPr/>
        <p:txBody>
          <a:bodyPr/>
          <a:lstStyle/>
          <a:p>
            <a:fld id="{27BC56BC-1187-5340-A44C-2F3260EFBD9C}" type="slidenum">
              <a:rPr lang="en-US" smtClean="0"/>
              <a:pPr/>
              <a:t>11</a:t>
            </a:fld>
            <a:endParaRPr lang="en-US"/>
          </a:p>
        </p:txBody>
      </p:sp>
      <p:pic>
        <p:nvPicPr>
          <p:cNvPr id="10" name="Picture Placeholder 9" descr="A person wearing headphones and sitting at a desk&#10;&#10;Description automatically generated">
            <a:extLst>
              <a:ext uri="{FF2B5EF4-FFF2-40B4-BE49-F238E27FC236}">
                <a16:creationId xmlns:a16="http://schemas.microsoft.com/office/drawing/2014/main" id="{7C370510-7EA7-AC7D-6DB8-0BA15ECB48CD}"/>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1926" r="27519"/>
          <a:stretch/>
        </p:blipFill>
        <p:spPr>
          <a:xfrm>
            <a:off x="8238149" y="1062552"/>
            <a:ext cx="2291591" cy="2166423"/>
          </a:xfrm>
        </p:spPr>
      </p:pic>
      <p:sp>
        <p:nvSpPr>
          <p:cNvPr id="5" name="Text Placeholder 4">
            <a:extLst>
              <a:ext uri="{FF2B5EF4-FFF2-40B4-BE49-F238E27FC236}">
                <a16:creationId xmlns:a16="http://schemas.microsoft.com/office/drawing/2014/main" id="{8373E018-5588-CB8E-CAC5-25513605C64D}"/>
              </a:ext>
            </a:extLst>
          </p:cNvPr>
          <p:cNvSpPr>
            <a:spLocks noGrp="1"/>
          </p:cNvSpPr>
          <p:nvPr>
            <p:ph type="body" sz="quarter" idx="13"/>
          </p:nvPr>
        </p:nvSpPr>
        <p:spPr>
          <a:xfrm>
            <a:off x="488156" y="1653383"/>
            <a:ext cx="4937760" cy="44450"/>
          </a:xfrm>
        </p:spPr>
        <p:txBody>
          <a:bodyPr>
            <a:normAutofit fontScale="25000" lnSpcReduction="20000"/>
          </a:bodyPr>
          <a:lstStyle/>
          <a:p>
            <a:endParaRPr lang="en-US"/>
          </a:p>
        </p:txBody>
      </p:sp>
      <p:pic>
        <p:nvPicPr>
          <p:cNvPr id="8" name="Picture 7" descr="A picture containing text, person, different, same&#10;&#10;Description automatically generated">
            <a:extLst>
              <a:ext uri="{FF2B5EF4-FFF2-40B4-BE49-F238E27FC236}">
                <a16:creationId xmlns:a16="http://schemas.microsoft.com/office/drawing/2014/main" id="{CF1C13EE-C2C1-49B7-850E-170D19BA7A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7977" t="6056" r="2163" b="3669"/>
          <a:stretch/>
        </p:blipFill>
        <p:spPr>
          <a:xfrm>
            <a:off x="8238149" y="3431744"/>
            <a:ext cx="2291592" cy="2197538"/>
          </a:xfrm>
          <a:prstGeom prst="rect">
            <a:avLst/>
          </a:prstGeom>
        </p:spPr>
      </p:pic>
    </p:spTree>
    <p:extLst>
      <p:ext uri="{BB962C8B-B14F-4D97-AF65-F5344CB8AC3E}">
        <p14:creationId xmlns:p14="http://schemas.microsoft.com/office/powerpoint/2010/main" val="3439853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05B8-DEDA-7E6D-3F92-1BA01B9E0701}"/>
              </a:ext>
            </a:extLst>
          </p:cNvPr>
          <p:cNvSpPr>
            <a:spLocks noGrp="1"/>
          </p:cNvSpPr>
          <p:nvPr>
            <p:ph type="title"/>
          </p:nvPr>
        </p:nvSpPr>
        <p:spPr/>
        <p:txBody>
          <a:bodyPr>
            <a:normAutofit/>
          </a:bodyPr>
          <a:lstStyle/>
          <a:p>
            <a:r>
              <a:rPr lang="en-US" b="0" dirty="0"/>
              <a:t>A strong track record of support</a:t>
            </a:r>
          </a:p>
        </p:txBody>
      </p:sp>
      <p:sp>
        <p:nvSpPr>
          <p:cNvPr id="3" name="Content Placeholder 2">
            <a:extLst>
              <a:ext uri="{FF2B5EF4-FFF2-40B4-BE49-F238E27FC236}">
                <a16:creationId xmlns:a16="http://schemas.microsoft.com/office/drawing/2014/main" id="{CC268052-22AF-6FDA-7956-FF6FE266F15E}"/>
              </a:ext>
            </a:extLst>
          </p:cNvPr>
          <p:cNvSpPr>
            <a:spLocks noGrp="1"/>
          </p:cNvSpPr>
          <p:nvPr>
            <p:ph idx="1"/>
          </p:nvPr>
        </p:nvSpPr>
        <p:spPr>
          <a:xfrm>
            <a:off x="380998" y="4208054"/>
            <a:ext cx="11476385" cy="1656034"/>
          </a:xfrm>
        </p:spPr>
        <p:txBody>
          <a:bodyPr/>
          <a:lstStyle/>
          <a:p>
            <a:pPr marL="0" lvl="1" indent="0">
              <a:buNone/>
            </a:pPr>
            <a:r>
              <a:rPr lang="en-US" b="1"/>
              <a:t>Last year, this team’s gift was a lifeline for families and individuals in need.</a:t>
            </a:r>
          </a:p>
        </p:txBody>
      </p:sp>
      <p:sp>
        <p:nvSpPr>
          <p:cNvPr id="4" name="Slide Number Placeholder 3">
            <a:extLst>
              <a:ext uri="{FF2B5EF4-FFF2-40B4-BE49-F238E27FC236}">
                <a16:creationId xmlns:a16="http://schemas.microsoft.com/office/drawing/2014/main" id="{9650CFEA-8D9F-DA29-0A11-D9B6781AECB0}"/>
              </a:ext>
            </a:extLst>
          </p:cNvPr>
          <p:cNvSpPr>
            <a:spLocks noGrp="1"/>
          </p:cNvSpPr>
          <p:nvPr>
            <p:ph type="sldNum" sz="quarter" idx="12"/>
          </p:nvPr>
        </p:nvSpPr>
        <p:spPr/>
        <p:txBody>
          <a:bodyPr/>
          <a:lstStyle/>
          <a:p>
            <a:fld id="{27BC56BC-1187-5340-A44C-2F3260EFBD9C}" type="slidenum">
              <a:rPr lang="en-US" smtClean="0"/>
              <a:pPr/>
              <a:t>12</a:t>
            </a:fld>
            <a:endParaRPr lang="en-US"/>
          </a:p>
        </p:txBody>
      </p:sp>
      <p:sp>
        <p:nvSpPr>
          <p:cNvPr id="6" name="Text Placeholder 5">
            <a:extLst>
              <a:ext uri="{FF2B5EF4-FFF2-40B4-BE49-F238E27FC236}">
                <a16:creationId xmlns:a16="http://schemas.microsoft.com/office/drawing/2014/main" id="{E0945436-6022-286E-ED64-7D4FC16BE569}"/>
              </a:ext>
            </a:extLst>
          </p:cNvPr>
          <p:cNvSpPr>
            <a:spLocks noGrp="1"/>
          </p:cNvSpPr>
          <p:nvPr>
            <p:ph type="body" sz="quarter" idx="13"/>
          </p:nvPr>
        </p:nvSpPr>
        <p:spPr>
          <a:xfrm>
            <a:off x="488156" y="1653383"/>
            <a:ext cx="8595360" cy="44450"/>
          </a:xfrm>
        </p:spPr>
        <p:txBody>
          <a:bodyPr/>
          <a:lstStyle/>
          <a:p>
            <a:endParaRPr lang="en-US"/>
          </a:p>
        </p:txBody>
      </p:sp>
      <p:sp>
        <p:nvSpPr>
          <p:cNvPr id="8" name="Rectangle 7">
            <a:extLst>
              <a:ext uri="{FF2B5EF4-FFF2-40B4-BE49-F238E27FC236}">
                <a16:creationId xmlns:a16="http://schemas.microsoft.com/office/drawing/2014/main" id="{7DF1A8D2-6871-20B5-3C59-367C281A9496}"/>
              </a:ext>
            </a:extLst>
          </p:cNvPr>
          <p:cNvSpPr/>
          <p:nvPr/>
        </p:nvSpPr>
        <p:spPr>
          <a:xfrm>
            <a:off x="6091237" y="2004612"/>
            <a:ext cx="6100763" cy="189666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r>
              <a:rPr lang="en-US" sz="6000" b="1">
                <a:latin typeface="Arial Narrow" panose="020B0606020202030204" pitchFamily="34" charset="0"/>
              </a:rPr>
              <a:t>XX%</a:t>
            </a:r>
          </a:p>
          <a:p>
            <a:r>
              <a:rPr lang="en-US" sz="3000"/>
              <a:t>Employee participation</a:t>
            </a:r>
          </a:p>
        </p:txBody>
      </p:sp>
      <p:sp>
        <p:nvSpPr>
          <p:cNvPr id="11" name="Rectangle 10">
            <a:extLst>
              <a:ext uri="{FF2B5EF4-FFF2-40B4-BE49-F238E27FC236}">
                <a16:creationId xmlns:a16="http://schemas.microsoft.com/office/drawing/2014/main" id="{31C1541E-53E5-71D9-AEAE-CD02C5C6C15E}"/>
              </a:ext>
            </a:extLst>
          </p:cNvPr>
          <p:cNvSpPr/>
          <p:nvPr/>
        </p:nvSpPr>
        <p:spPr>
          <a:xfrm>
            <a:off x="-4763" y="2004612"/>
            <a:ext cx="6096000" cy="18966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pPr algn="r"/>
            <a:r>
              <a:rPr lang="en-US" sz="6000" b="1">
                <a:latin typeface="Arial Narrow" panose="020B0606020202030204" pitchFamily="34" charset="0"/>
              </a:rPr>
              <a:t>XX%</a:t>
            </a:r>
          </a:p>
          <a:p>
            <a:pPr algn="r"/>
            <a:r>
              <a:rPr lang="en-US" sz="3000"/>
              <a:t>Raised for United Way</a:t>
            </a:r>
          </a:p>
        </p:txBody>
      </p:sp>
    </p:spTree>
    <p:extLst>
      <p:ext uri="{BB962C8B-B14F-4D97-AF65-F5344CB8AC3E}">
        <p14:creationId xmlns:p14="http://schemas.microsoft.com/office/powerpoint/2010/main" val="3697209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CA3EE-5C36-5F5C-262B-F182549BA639}"/>
              </a:ext>
            </a:extLst>
          </p:cNvPr>
          <p:cNvSpPr>
            <a:spLocks noGrp="1"/>
          </p:cNvSpPr>
          <p:nvPr>
            <p:ph type="title"/>
          </p:nvPr>
        </p:nvSpPr>
        <p:spPr>
          <a:xfrm>
            <a:off x="380999" y="0"/>
            <a:ext cx="8037138" cy="1521620"/>
          </a:xfrm>
        </p:spPr>
        <p:txBody>
          <a:bodyPr>
            <a:normAutofit/>
          </a:bodyPr>
          <a:lstStyle/>
          <a:p>
            <a:r>
              <a:rPr lang="en-US" b="0" dirty="0"/>
              <a:t>So proud of our </a:t>
            </a:r>
            <a:br>
              <a:rPr lang="en-US" b="0" dirty="0"/>
            </a:br>
            <a:r>
              <a:rPr lang="en-US" b="0" dirty="0"/>
              <a:t>United Way top supporters!</a:t>
            </a:r>
          </a:p>
        </p:txBody>
      </p:sp>
      <p:sp>
        <p:nvSpPr>
          <p:cNvPr id="3" name="Content Placeholder 2">
            <a:extLst>
              <a:ext uri="{FF2B5EF4-FFF2-40B4-BE49-F238E27FC236}">
                <a16:creationId xmlns:a16="http://schemas.microsoft.com/office/drawing/2014/main" id="{F9297446-40A3-411B-DE63-0040903C35AC}"/>
              </a:ext>
            </a:extLst>
          </p:cNvPr>
          <p:cNvSpPr>
            <a:spLocks noGrp="1"/>
          </p:cNvSpPr>
          <p:nvPr>
            <p:ph idx="1"/>
          </p:nvPr>
        </p:nvSpPr>
        <p:spPr>
          <a:xfrm>
            <a:off x="3038080" y="2033587"/>
            <a:ext cx="4735113" cy="1395413"/>
          </a:xfrm>
        </p:spPr>
        <p:txBody>
          <a:bodyPr lIns="274320" tIns="0" rIns="0">
            <a:normAutofit/>
          </a:bodyPr>
          <a:lstStyle/>
          <a:p>
            <a:pPr marL="0" lvl="1" indent="0">
              <a:buNone/>
            </a:pPr>
            <a:r>
              <a:rPr lang="en-US" sz="3600" b="1">
                <a:solidFill>
                  <a:schemeClr val="accent1"/>
                </a:solidFill>
                <a:latin typeface="Arial Narrow" panose="020B0606020202030204" pitchFamily="34" charset="0"/>
              </a:rPr>
              <a:t>Katie Sample</a:t>
            </a:r>
          </a:p>
        </p:txBody>
      </p:sp>
      <p:sp>
        <p:nvSpPr>
          <p:cNvPr id="4" name="Slide Number Placeholder 3">
            <a:extLst>
              <a:ext uri="{FF2B5EF4-FFF2-40B4-BE49-F238E27FC236}">
                <a16:creationId xmlns:a16="http://schemas.microsoft.com/office/drawing/2014/main" id="{9BAB6969-BE6E-FDC1-7E1C-BE832D997853}"/>
              </a:ext>
            </a:extLst>
          </p:cNvPr>
          <p:cNvSpPr>
            <a:spLocks noGrp="1"/>
          </p:cNvSpPr>
          <p:nvPr>
            <p:ph type="sldNum" sz="quarter" idx="12"/>
          </p:nvPr>
        </p:nvSpPr>
        <p:spPr/>
        <p:txBody>
          <a:bodyPr/>
          <a:lstStyle/>
          <a:p>
            <a:fld id="{27BC56BC-1187-5340-A44C-2F3260EFBD9C}" type="slidenum">
              <a:rPr lang="en-US" smtClean="0"/>
              <a:pPr/>
              <a:t>13</a:t>
            </a:fld>
            <a:endParaRPr lang="en-US"/>
          </a:p>
        </p:txBody>
      </p:sp>
      <p:sp>
        <p:nvSpPr>
          <p:cNvPr id="7" name="Picture Placeholder 6">
            <a:extLst>
              <a:ext uri="{FF2B5EF4-FFF2-40B4-BE49-F238E27FC236}">
                <a16:creationId xmlns:a16="http://schemas.microsoft.com/office/drawing/2014/main" id="{A7CEF2EB-65C6-716A-66FB-2868194F08C0}"/>
              </a:ext>
            </a:extLst>
          </p:cNvPr>
          <p:cNvSpPr>
            <a:spLocks noGrp="1"/>
          </p:cNvSpPr>
          <p:nvPr>
            <p:ph type="pic" sz="quarter" idx="14"/>
          </p:nvPr>
        </p:nvSpPr>
        <p:spPr>
          <a:xfrm>
            <a:off x="3038081" y="3564730"/>
            <a:ext cx="2549925" cy="2550320"/>
          </a:xfrm>
        </p:spPr>
        <p:txBody>
          <a:bodyPr/>
          <a:lstStyle/>
          <a:p>
            <a:endParaRPr lang="en-US"/>
          </a:p>
        </p:txBody>
      </p:sp>
      <p:sp>
        <p:nvSpPr>
          <p:cNvPr id="8" name="Picture Placeholder 7">
            <a:extLst>
              <a:ext uri="{FF2B5EF4-FFF2-40B4-BE49-F238E27FC236}">
                <a16:creationId xmlns:a16="http://schemas.microsoft.com/office/drawing/2014/main" id="{A57E6C1E-30FD-B7D6-9940-A732F75C75F4}"/>
              </a:ext>
            </a:extLst>
          </p:cNvPr>
          <p:cNvSpPr>
            <a:spLocks noGrp="1"/>
          </p:cNvSpPr>
          <p:nvPr>
            <p:ph type="pic" sz="quarter" idx="15"/>
          </p:nvPr>
        </p:nvSpPr>
        <p:spPr>
          <a:xfrm>
            <a:off x="488156" y="1993105"/>
            <a:ext cx="2549925" cy="2550320"/>
          </a:xfrm>
        </p:spPr>
        <p:txBody>
          <a:bodyPr/>
          <a:lstStyle/>
          <a:p>
            <a:endParaRPr lang="en-US"/>
          </a:p>
        </p:txBody>
      </p:sp>
      <p:sp>
        <p:nvSpPr>
          <p:cNvPr id="5" name="Text Placeholder 4">
            <a:extLst>
              <a:ext uri="{FF2B5EF4-FFF2-40B4-BE49-F238E27FC236}">
                <a16:creationId xmlns:a16="http://schemas.microsoft.com/office/drawing/2014/main" id="{815069EC-8CEA-81DE-869E-04B714410DD2}"/>
              </a:ext>
            </a:extLst>
          </p:cNvPr>
          <p:cNvSpPr>
            <a:spLocks noGrp="1"/>
          </p:cNvSpPr>
          <p:nvPr>
            <p:ph type="body" sz="quarter" idx="13"/>
          </p:nvPr>
        </p:nvSpPr>
        <p:spPr>
          <a:xfrm>
            <a:off x="488156" y="1653383"/>
            <a:ext cx="6858000" cy="44450"/>
          </a:xfrm>
        </p:spPr>
        <p:txBody>
          <a:bodyPr>
            <a:normAutofit fontScale="25000" lnSpcReduction="20000"/>
          </a:bodyPr>
          <a:lstStyle/>
          <a:p>
            <a:endParaRPr lang="en-US"/>
          </a:p>
        </p:txBody>
      </p:sp>
      <p:sp>
        <p:nvSpPr>
          <p:cNvPr id="9" name="Content Placeholder 2">
            <a:extLst>
              <a:ext uri="{FF2B5EF4-FFF2-40B4-BE49-F238E27FC236}">
                <a16:creationId xmlns:a16="http://schemas.microsoft.com/office/drawing/2014/main" id="{581775FF-3051-66D8-E9C0-F51A1AD66A4D}"/>
              </a:ext>
            </a:extLst>
          </p:cNvPr>
          <p:cNvSpPr txBox="1">
            <a:spLocks/>
          </p:cNvSpPr>
          <p:nvPr/>
        </p:nvSpPr>
        <p:spPr>
          <a:xfrm>
            <a:off x="5609831" y="3576637"/>
            <a:ext cx="4062808" cy="1395413"/>
          </a:xfrm>
          <a:prstGeom prst="rect">
            <a:avLst/>
          </a:prstGeom>
        </p:spPr>
        <p:txBody>
          <a:bodyPr vert="horz" lIns="274320" tIns="0" rIns="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sz="3600" b="1">
                <a:solidFill>
                  <a:schemeClr val="accent1"/>
                </a:solidFill>
                <a:latin typeface="Arial Narrow" panose="020B0606020202030204" pitchFamily="34" charset="0"/>
              </a:rPr>
              <a:t>Joe Example</a:t>
            </a:r>
            <a:br>
              <a:rPr lang="en-US" sz="3600" b="1">
                <a:solidFill>
                  <a:schemeClr val="accent1"/>
                </a:solidFill>
                <a:latin typeface="Arial Narrow" panose="020B0606020202030204" pitchFamily="34" charset="0"/>
              </a:rPr>
            </a:br>
            <a:r>
              <a:rPr lang="en-US" sz="3600" b="1" err="1">
                <a:solidFill>
                  <a:schemeClr val="accent1"/>
                </a:solidFill>
                <a:latin typeface="Arial Narrow" panose="020B0606020202030204" pitchFamily="34" charset="0"/>
              </a:rPr>
              <a:t>LongNamePossible</a:t>
            </a:r>
            <a:endParaRPr lang="en-US" sz="3600" b="1">
              <a:solidFill>
                <a:schemeClr val="accent1"/>
              </a:solidFill>
              <a:latin typeface="Arial Narrow" panose="020B0606020202030204" pitchFamily="34" charset="0"/>
            </a:endParaRPr>
          </a:p>
        </p:txBody>
      </p:sp>
      <p:sp>
        <p:nvSpPr>
          <p:cNvPr id="10" name="Rectangle 9">
            <a:extLst>
              <a:ext uri="{FF2B5EF4-FFF2-40B4-BE49-F238E27FC236}">
                <a16:creationId xmlns:a16="http://schemas.microsoft.com/office/drawing/2014/main" id="{D3416BCD-3FA7-7E6B-AA27-6097EF20E594}"/>
              </a:ext>
            </a:extLst>
          </p:cNvPr>
          <p:cNvSpPr/>
          <p:nvPr/>
        </p:nvSpPr>
        <p:spPr>
          <a:xfrm>
            <a:off x="6757988" y="2055814"/>
            <a:ext cx="5434012" cy="6754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640080" rtlCol="0" anchor="ctr"/>
          <a:lstStyle/>
          <a:p>
            <a:pPr algn="r"/>
            <a:r>
              <a:rPr lang="en-US"/>
              <a:t>Who will step up and lead the way this year?</a:t>
            </a:r>
          </a:p>
        </p:txBody>
      </p:sp>
    </p:spTree>
    <p:extLst>
      <p:ext uri="{BB962C8B-B14F-4D97-AF65-F5344CB8AC3E}">
        <p14:creationId xmlns:p14="http://schemas.microsoft.com/office/powerpoint/2010/main" val="1157488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CA3EE-5C36-5F5C-262B-F182549BA639}"/>
              </a:ext>
            </a:extLst>
          </p:cNvPr>
          <p:cNvSpPr>
            <a:spLocks noGrp="1"/>
          </p:cNvSpPr>
          <p:nvPr>
            <p:ph type="title"/>
          </p:nvPr>
        </p:nvSpPr>
        <p:spPr>
          <a:xfrm>
            <a:off x="380999" y="0"/>
            <a:ext cx="8037138" cy="1521620"/>
          </a:xfrm>
        </p:spPr>
        <p:txBody>
          <a:bodyPr>
            <a:normAutofit/>
          </a:bodyPr>
          <a:lstStyle/>
          <a:p>
            <a:r>
              <a:rPr lang="en-US" b="0" dirty="0"/>
              <a:t>So proud of our </a:t>
            </a:r>
            <a:br>
              <a:rPr lang="en-US" b="0" dirty="0"/>
            </a:br>
            <a:r>
              <a:rPr lang="en-US" b="0" dirty="0"/>
              <a:t>United Way top supporters!</a:t>
            </a:r>
          </a:p>
        </p:txBody>
      </p:sp>
      <p:sp>
        <p:nvSpPr>
          <p:cNvPr id="10" name="Content Placeholder 9">
            <a:extLst>
              <a:ext uri="{FF2B5EF4-FFF2-40B4-BE49-F238E27FC236}">
                <a16:creationId xmlns:a16="http://schemas.microsoft.com/office/drawing/2014/main" id="{E8B00B34-7586-ECE0-17D6-3A4A0D5716BD}"/>
              </a:ext>
            </a:extLst>
          </p:cNvPr>
          <p:cNvSpPr>
            <a:spLocks noGrp="1"/>
          </p:cNvSpPr>
          <p:nvPr>
            <p:ph idx="1"/>
          </p:nvPr>
        </p:nvSpPr>
        <p:spPr>
          <a:xfrm>
            <a:off x="380999" y="1993106"/>
            <a:ext cx="4133851" cy="2423624"/>
          </a:xfrm>
        </p:spPr>
        <p:txBody>
          <a:bodyPr>
            <a:normAutofit/>
          </a:bodyPr>
          <a:lstStyle/>
          <a:p>
            <a:pPr marL="0" lvl="1" indent="0">
              <a:buNone/>
            </a:pPr>
            <a:r>
              <a:rPr lang="en-US" sz="3000" b="1">
                <a:latin typeface="Arial Narrow" panose="020B0606020202030204" pitchFamily="34" charset="0"/>
              </a:rPr>
              <a:t>Katie Sample</a:t>
            </a:r>
          </a:p>
          <a:p>
            <a:pPr marL="0" lvl="1" indent="0">
              <a:buNone/>
            </a:pPr>
            <a:r>
              <a:rPr lang="en-US" sz="3000" b="1">
                <a:latin typeface="Arial Narrow" panose="020B0606020202030204" pitchFamily="34" charset="0"/>
              </a:rPr>
              <a:t>Joe </a:t>
            </a:r>
            <a:r>
              <a:rPr lang="en-US" sz="3000" b="1" err="1">
                <a:latin typeface="Arial Narrow" panose="020B0606020202030204" pitchFamily="34" charset="0"/>
              </a:rPr>
              <a:t>Longnameexample</a:t>
            </a:r>
            <a:endParaRPr lang="en-US" sz="3000" b="1">
              <a:latin typeface="Arial Narrow" panose="020B0606020202030204" pitchFamily="34" charset="0"/>
            </a:endParaRPr>
          </a:p>
        </p:txBody>
      </p:sp>
      <p:sp>
        <p:nvSpPr>
          <p:cNvPr id="4" name="Slide Number Placeholder 3">
            <a:extLst>
              <a:ext uri="{FF2B5EF4-FFF2-40B4-BE49-F238E27FC236}">
                <a16:creationId xmlns:a16="http://schemas.microsoft.com/office/drawing/2014/main" id="{9BAB6969-BE6E-FDC1-7E1C-BE832D997853}"/>
              </a:ext>
            </a:extLst>
          </p:cNvPr>
          <p:cNvSpPr>
            <a:spLocks noGrp="1"/>
          </p:cNvSpPr>
          <p:nvPr>
            <p:ph type="sldNum" sz="quarter" idx="12"/>
          </p:nvPr>
        </p:nvSpPr>
        <p:spPr/>
        <p:txBody>
          <a:bodyPr/>
          <a:lstStyle/>
          <a:p>
            <a:fld id="{27BC56BC-1187-5340-A44C-2F3260EFBD9C}" type="slidenum">
              <a:rPr lang="en-US" smtClean="0"/>
              <a:pPr/>
              <a:t>14</a:t>
            </a:fld>
            <a:endParaRPr lang="en-US"/>
          </a:p>
        </p:txBody>
      </p:sp>
      <p:sp>
        <p:nvSpPr>
          <p:cNvPr id="5" name="Text Placeholder 4">
            <a:extLst>
              <a:ext uri="{FF2B5EF4-FFF2-40B4-BE49-F238E27FC236}">
                <a16:creationId xmlns:a16="http://schemas.microsoft.com/office/drawing/2014/main" id="{815069EC-8CEA-81DE-869E-04B714410DD2}"/>
              </a:ext>
            </a:extLst>
          </p:cNvPr>
          <p:cNvSpPr>
            <a:spLocks noGrp="1"/>
          </p:cNvSpPr>
          <p:nvPr>
            <p:ph type="body" sz="quarter" idx="13"/>
          </p:nvPr>
        </p:nvSpPr>
        <p:spPr>
          <a:xfrm>
            <a:off x="488156" y="1653383"/>
            <a:ext cx="6858000" cy="44450"/>
          </a:xfrm>
        </p:spPr>
        <p:txBody>
          <a:bodyPr>
            <a:normAutofit fontScale="25000" lnSpcReduction="20000"/>
          </a:bodyPr>
          <a:lstStyle/>
          <a:p>
            <a:endParaRPr lang="en-US"/>
          </a:p>
        </p:txBody>
      </p:sp>
      <p:sp>
        <p:nvSpPr>
          <p:cNvPr id="11" name="Rectangle 10">
            <a:extLst>
              <a:ext uri="{FF2B5EF4-FFF2-40B4-BE49-F238E27FC236}">
                <a16:creationId xmlns:a16="http://schemas.microsoft.com/office/drawing/2014/main" id="{7A0C46DB-6EBC-FB2B-3286-65380045C988}"/>
              </a:ext>
            </a:extLst>
          </p:cNvPr>
          <p:cNvSpPr/>
          <p:nvPr/>
        </p:nvSpPr>
        <p:spPr>
          <a:xfrm>
            <a:off x="0" y="5204617"/>
            <a:ext cx="9614263" cy="6754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640080" rtlCol="0" anchor="ctr"/>
          <a:lstStyle/>
          <a:p>
            <a:pPr algn="r"/>
            <a:r>
              <a:rPr lang="en-US" sz="2400"/>
              <a:t>Who will step up and lead the way this year?</a:t>
            </a:r>
          </a:p>
        </p:txBody>
      </p:sp>
      <p:sp>
        <p:nvSpPr>
          <p:cNvPr id="12" name="Content Placeholder 9">
            <a:extLst>
              <a:ext uri="{FF2B5EF4-FFF2-40B4-BE49-F238E27FC236}">
                <a16:creationId xmlns:a16="http://schemas.microsoft.com/office/drawing/2014/main" id="{A563639B-7F7D-D2FB-F8A3-A3EEBB3EF2DB}"/>
              </a:ext>
            </a:extLst>
          </p:cNvPr>
          <p:cNvSpPr txBox="1">
            <a:spLocks/>
          </p:cNvSpPr>
          <p:nvPr/>
        </p:nvSpPr>
        <p:spPr>
          <a:xfrm>
            <a:off x="4852987" y="1993106"/>
            <a:ext cx="4133851" cy="2423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sz="3000" b="1" err="1">
                <a:latin typeface="Arial Narrow" panose="020B0606020202030204" pitchFamily="34" charset="0"/>
                <a:cs typeface="Arial"/>
              </a:rPr>
              <a:t>SecondColumn</a:t>
            </a:r>
            <a:r>
              <a:rPr lang="en-US" sz="3000" b="1">
                <a:latin typeface="Arial Narrow" panose="020B0606020202030204" pitchFamily="34" charset="0"/>
                <a:cs typeface="Arial"/>
              </a:rPr>
              <a:t> Katie Sample</a:t>
            </a:r>
          </a:p>
          <a:p>
            <a:pPr marL="0" lvl="1" indent="0">
              <a:buFont typeface="Arial" panose="020B0604020202020204" pitchFamily="34" charset="0"/>
              <a:buNone/>
            </a:pPr>
            <a:r>
              <a:rPr lang="en-US" sz="3000" b="1">
                <a:latin typeface="Arial Narrow" panose="020B0606020202030204" pitchFamily="34" charset="0"/>
              </a:rPr>
              <a:t>Joe </a:t>
            </a:r>
            <a:r>
              <a:rPr lang="en-US" sz="3000" b="1" err="1">
                <a:latin typeface="Arial Narrow" panose="020B0606020202030204" pitchFamily="34" charset="0"/>
              </a:rPr>
              <a:t>Longnameexample</a:t>
            </a:r>
            <a:endParaRPr lang="en-US" sz="3000" b="1">
              <a:latin typeface="Arial Narrow" panose="020B0606020202030204" pitchFamily="34" charset="0"/>
            </a:endParaRPr>
          </a:p>
        </p:txBody>
      </p:sp>
    </p:spTree>
    <p:extLst>
      <p:ext uri="{BB962C8B-B14F-4D97-AF65-F5344CB8AC3E}">
        <p14:creationId xmlns:p14="http://schemas.microsoft.com/office/powerpoint/2010/main" val="797691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BC3AD8-8234-4300-36B8-67FF7E5D1029}"/>
              </a:ext>
            </a:extLst>
          </p:cNvPr>
          <p:cNvSpPr/>
          <p:nvPr/>
        </p:nvSpPr>
        <p:spPr>
          <a:xfrm>
            <a:off x="757239" y="3286124"/>
            <a:ext cx="8843961" cy="297200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pPr algn="r"/>
            <a:endParaRPr lang="en-US" sz="3000"/>
          </a:p>
        </p:txBody>
      </p:sp>
      <p:sp>
        <p:nvSpPr>
          <p:cNvPr id="2" name="Title 1">
            <a:extLst>
              <a:ext uri="{FF2B5EF4-FFF2-40B4-BE49-F238E27FC236}">
                <a16:creationId xmlns:a16="http://schemas.microsoft.com/office/drawing/2014/main" id="{B2CCA3EE-5C36-5F5C-262B-F182549BA639}"/>
              </a:ext>
            </a:extLst>
          </p:cNvPr>
          <p:cNvSpPr>
            <a:spLocks noGrp="1"/>
          </p:cNvSpPr>
          <p:nvPr>
            <p:ph type="title"/>
          </p:nvPr>
        </p:nvSpPr>
        <p:spPr>
          <a:xfrm>
            <a:off x="380999" y="0"/>
            <a:ext cx="8037138" cy="1521620"/>
          </a:xfrm>
        </p:spPr>
        <p:txBody>
          <a:bodyPr>
            <a:normAutofit/>
          </a:bodyPr>
          <a:lstStyle/>
          <a:p>
            <a:r>
              <a:rPr lang="en-US" b="0" dirty="0"/>
              <a:t>Your 2025-26 Leadership team</a:t>
            </a:r>
          </a:p>
        </p:txBody>
      </p:sp>
      <p:sp>
        <p:nvSpPr>
          <p:cNvPr id="3" name="Content Placeholder 2">
            <a:extLst>
              <a:ext uri="{FF2B5EF4-FFF2-40B4-BE49-F238E27FC236}">
                <a16:creationId xmlns:a16="http://schemas.microsoft.com/office/drawing/2014/main" id="{F9297446-40A3-411B-DE63-0040903C35AC}"/>
              </a:ext>
            </a:extLst>
          </p:cNvPr>
          <p:cNvSpPr>
            <a:spLocks noGrp="1"/>
          </p:cNvSpPr>
          <p:nvPr>
            <p:ph idx="1"/>
          </p:nvPr>
        </p:nvSpPr>
        <p:spPr>
          <a:xfrm>
            <a:off x="488155" y="2033587"/>
            <a:ext cx="8428865" cy="1979613"/>
          </a:xfrm>
        </p:spPr>
        <p:txBody>
          <a:bodyPr lIns="274320" tIns="0" rIns="0">
            <a:normAutofit/>
          </a:bodyPr>
          <a:lstStyle/>
          <a:p>
            <a:pPr marL="0" lvl="1" indent="0">
              <a:buNone/>
            </a:pPr>
            <a:r>
              <a:rPr lang="en-US" sz="3600" b="1">
                <a:solidFill>
                  <a:schemeClr val="accent1"/>
                </a:solidFill>
                <a:latin typeface="Arial Narrow" panose="020B0606020202030204" pitchFamily="34" charset="0"/>
              </a:rPr>
              <a:t>Katie </a:t>
            </a:r>
            <a:r>
              <a:rPr lang="en-US" sz="3600" b="1" err="1">
                <a:solidFill>
                  <a:schemeClr val="accent1"/>
                </a:solidFill>
                <a:latin typeface="Arial Narrow" panose="020B0606020202030204" pitchFamily="34" charset="0"/>
              </a:rPr>
              <a:t>LongernameSample</a:t>
            </a:r>
            <a:endParaRPr lang="en-US" sz="3600" b="1">
              <a:solidFill>
                <a:schemeClr val="accent1"/>
              </a:solidFill>
              <a:latin typeface="Arial Narrow" panose="020B0606020202030204" pitchFamily="34" charset="0"/>
            </a:endParaRPr>
          </a:p>
          <a:p>
            <a:pPr marL="0" lvl="1" indent="0">
              <a:spcBef>
                <a:spcPts val="800"/>
              </a:spcBef>
              <a:buNone/>
            </a:pPr>
            <a:r>
              <a:rPr kumimoji="0" lang="en-US" sz="2000" b="0" i="0" u="none" strike="noStrike" kern="1200" cap="none" spc="-50" normalizeH="0" baseline="0" noProof="0">
                <a:ln>
                  <a:noFill/>
                </a:ln>
                <a:solidFill>
                  <a:srgbClr val="000000">
                    <a:lumMod val="75000"/>
                    <a:lumOff val="25000"/>
                  </a:srgbClr>
                </a:solidFill>
                <a:effectLst/>
                <a:uLnTx/>
                <a:uFillTx/>
                <a:ea typeface="+mn-ea"/>
                <a:cs typeface="Arial" panose="020B0604020202020204" pitchFamily="34" charset="0"/>
              </a:rPr>
              <a:t>Employee Engagement Champion</a:t>
            </a:r>
            <a:endParaRPr lang="en-US" sz="3600">
              <a:solidFill>
                <a:schemeClr val="accent1"/>
              </a:solidFill>
            </a:endParaRPr>
          </a:p>
        </p:txBody>
      </p:sp>
      <p:sp>
        <p:nvSpPr>
          <p:cNvPr id="4" name="Slide Number Placeholder 3">
            <a:extLst>
              <a:ext uri="{FF2B5EF4-FFF2-40B4-BE49-F238E27FC236}">
                <a16:creationId xmlns:a16="http://schemas.microsoft.com/office/drawing/2014/main" id="{9BAB6969-BE6E-FDC1-7E1C-BE832D997853}"/>
              </a:ext>
            </a:extLst>
          </p:cNvPr>
          <p:cNvSpPr>
            <a:spLocks noGrp="1"/>
          </p:cNvSpPr>
          <p:nvPr>
            <p:ph type="sldNum" sz="quarter" idx="12"/>
          </p:nvPr>
        </p:nvSpPr>
        <p:spPr/>
        <p:txBody>
          <a:bodyPr/>
          <a:lstStyle/>
          <a:p>
            <a:fld id="{27BC56BC-1187-5340-A44C-2F3260EFBD9C}" type="slidenum">
              <a:rPr lang="en-US" smtClean="0"/>
              <a:pPr/>
              <a:t>15</a:t>
            </a:fld>
            <a:endParaRPr lang="en-US"/>
          </a:p>
        </p:txBody>
      </p:sp>
      <p:sp>
        <p:nvSpPr>
          <p:cNvPr id="5" name="Text Placeholder 4">
            <a:extLst>
              <a:ext uri="{FF2B5EF4-FFF2-40B4-BE49-F238E27FC236}">
                <a16:creationId xmlns:a16="http://schemas.microsoft.com/office/drawing/2014/main" id="{815069EC-8CEA-81DE-869E-04B714410DD2}"/>
              </a:ext>
            </a:extLst>
          </p:cNvPr>
          <p:cNvSpPr>
            <a:spLocks noGrp="1"/>
          </p:cNvSpPr>
          <p:nvPr>
            <p:ph type="body" sz="quarter" idx="13"/>
          </p:nvPr>
        </p:nvSpPr>
        <p:spPr>
          <a:xfrm>
            <a:off x="488156" y="1653383"/>
            <a:ext cx="6949440" cy="44450"/>
          </a:xfrm>
        </p:spPr>
        <p:txBody>
          <a:bodyPr>
            <a:normAutofit fontScale="25000" lnSpcReduction="20000"/>
          </a:bodyPr>
          <a:lstStyle/>
          <a:p>
            <a:endParaRPr lang="en-US"/>
          </a:p>
        </p:txBody>
      </p:sp>
      <p:sp>
        <p:nvSpPr>
          <p:cNvPr id="6" name="Content Placeholder 9">
            <a:extLst>
              <a:ext uri="{FF2B5EF4-FFF2-40B4-BE49-F238E27FC236}">
                <a16:creationId xmlns:a16="http://schemas.microsoft.com/office/drawing/2014/main" id="{DBEAA778-7EBF-9DFD-B62C-95114F7C41DF}"/>
              </a:ext>
            </a:extLst>
          </p:cNvPr>
          <p:cNvSpPr txBox="1">
            <a:spLocks/>
          </p:cNvSpPr>
          <p:nvPr/>
        </p:nvSpPr>
        <p:spPr>
          <a:xfrm>
            <a:off x="1105297" y="3587152"/>
            <a:ext cx="3486150" cy="2407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a:solidFill>
                  <a:schemeClr val="bg1"/>
                </a:solidFill>
                <a:latin typeface="+mn-lt"/>
              </a:rPr>
              <a:t>Additional team members</a:t>
            </a:r>
          </a:p>
          <a:p>
            <a:pPr marL="0" lvl="1" indent="0">
              <a:buFont typeface="Arial" panose="020B0604020202020204" pitchFamily="34" charset="0"/>
              <a:buNone/>
            </a:pPr>
            <a:r>
              <a:rPr lang="en-US">
                <a:solidFill>
                  <a:schemeClr val="bg1"/>
                </a:solidFill>
                <a:latin typeface="+mn-lt"/>
              </a:rPr>
              <a:t>Katie Sample</a:t>
            </a:r>
          </a:p>
          <a:p>
            <a:pPr marL="0" lvl="1" indent="0">
              <a:buFont typeface="Arial" panose="020B0604020202020204" pitchFamily="34" charset="0"/>
              <a:buNone/>
            </a:pPr>
            <a:r>
              <a:rPr lang="en-US">
                <a:solidFill>
                  <a:schemeClr val="bg1"/>
                </a:solidFill>
                <a:latin typeface="+mn-lt"/>
              </a:rPr>
              <a:t>Joe </a:t>
            </a:r>
            <a:r>
              <a:rPr lang="en-US" err="1">
                <a:solidFill>
                  <a:schemeClr val="bg1"/>
                </a:solidFill>
                <a:latin typeface="+mn-lt"/>
              </a:rPr>
              <a:t>Longnameexample</a:t>
            </a:r>
            <a:endParaRPr lang="en-US">
              <a:solidFill>
                <a:schemeClr val="bg1"/>
              </a:solidFill>
              <a:latin typeface="+mn-lt"/>
            </a:endParaRPr>
          </a:p>
        </p:txBody>
      </p:sp>
      <p:sp>
        <p:nvSpPr>
          <p:cNvPr id="11" name="Content Placeholder 9">
            <a:extLst>
              <a:ext uri="{FF2B5EF4-FFF2-40B4-BE49-F238E27FC236}">
                <a16:creationId xmlns:a16="http://schemas.microsoft.com/office/drawing/2014/main" id="{CEEFA30F-348C-5EBE-53ED-D1ABE8CF1B30}"/>
              </a:ext>
            </a:extLst>
          </p:cNvPr>
          <p:cNvSpPr txBox="1">
            <a:spLocks/>
          </p:cNvSpPr>
          <p:nvPr/>
        </p:nvSpPr>
        <p:spPr>
          <a:xfrm>
            <a:off x="4781550" y="3587152"/>
            <a:ext cx="3486150" cy="24078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err="1">
                <a:solidFill>
                  <a:schemeClr val="bg1"/>
                </a:solidFill>
                <a:latin typeface="+mn-lt"/>
                <a:cs typeface="Arial"/>
              </a:rPr>
              <a:t>SecondColumn</a:t>
            </a:r>
            <a:r>
              <a:rPr lang="en-US">
                <a:solidFill>
                  <a:schemeClr val="bg1"/>
                </a:solidFill>
                <a:latin typeface="+mn-lt"/>
                <a:cs typeface="Arial"/>
              </a:rPr>
              <a:t> Katie Sample</a:t>
            </a:r>
          </a:p>
          <a:p>
            <a:pPr marL="0" lvl="1" indent="0">
              <a:buFont typeface="Arial" panose="020B0604020202020204" pitchFamily="34" charset="0"/>
              <a:buNone/>
            </a:pPr>
            <a:r>
              <a:rPr lang="en-US">
                <a:solidFill>
                  <a:schemeClr val="bg1"/>
                </a:solidFill>
                <a:latin typeface="+mn-lt"/>
              </a:rPr>
              <a:t>Joe </a:t>
            </a:r>
            <a:r>
              <a:rPr lang="en-US" err="1">
                <a:solidFill>
                  <a:schemeClr val="bg1"/>
                </a:solidFill>
                <a:latin typeface="+mn-lt"/>
              </a:rPr>
              <a:t>Longnameexample</a:t>
            </a:r>
            <a:endParaRPr lang="en-US">
              <a:solidFill>
                <a:schemeClr val="bg1"/>
              </a:solidFill>
              <a:latin typeface="+mn-lt"/>
            </a:endParaRPr>
          </a:p>
        </p:txBody>
      </p:sp>
    </p:spTree>
    <p:extLst>
      <p:ext uri="{BB962C8B-B14F-4D97-AF65-F5344CB8AC3E}">
        <p14:creationId xmlns:p14="http://schemas.microsoft.com/office/powerpoint/2010/main" val="71387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D8ABFB-0682-60B4-67D0-181D71476655}"/>
              </a:ext>
            </a:extLst>
          </p:cNvPr>
          <p:cNvGrpSpPr/>
          <p:nvPr/>
        </p:nvGrpSpPr>
        <p:grpSpPr>
          <a:xfrm>
            <a:off x="1" y="1943014"/>
            <a:ext cx="12206529" cy="2749550"/>
            <a:chOff x="-2854840" y="1244687"/>
            <a:chExt cx="16688834" cy="3759200"/>
          </a:xfrm>
        </p:grpSpPr>
        <p:sp>
          <p:nvSpPr>
            <p:cNvPr id="11" name="Freeform 10">
              <a:extLst>
                <a:ext uri="{FF2B5EF4-FFF2-40B4-BE49-F238E27FC236}">
                  <a16:creationId xmlns:a16="http://schemas.microsoft.com/office/drawing/2014/main" id="{E890FED6-DCB4-838F-3861-DA245B148BE6}"/>
                </a:ext>
              </a:extLst>
            </p:cNvPr>
            <p:cNvSpPr/>
            <p:nvPr/>
          </p:nvSpPr>
          <p:spPr>
            <a:xfrm>
              <a:off x="-2854840" y="1244687"/>
              <a:ext cx="12752478"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chemeClr val="accent3"/>
            </a:solidFill>
            <a:ln w="704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A78EB3BB-0E7C-1F45-7BC7-AA9CA706A330}"/>
                </a:ext>
              </a:extLst>
            </p:cNvPr>
            <p:cNvSpPr/>
            <p:nvPr/>
          </p:nvSpPr>
          <p:spPr>
            <a:xfrm>
              <a:off x="2199504" y="1244687"/>
              <a:ext cx="11634490" cy="3759200"/>
            </a:xfrm>
            <a:custGeom>
              <a:avLst/>
              <a:gdLst>
                <a:gd name="connsiteX0" fmla="*/ 0 w 4047436"/>
                <a:gd name="connsiteY0" fmla="*/ 0 h 2928549"/>
                <a:gd name="connsiteX1" fmla="*/ 4047437 w 4047436"/>
                <a:gd name="connsiteY1" fmla="*/ 0 h 2928549"/>
                <a:gd name="connsiteX2" fmla="*/ 4047437 w 4047436"/>
                <a:gd name="connsiteY2" fmla="*/ 2928550 h 2928549"/>
                <a:gd name="connsiteX3" fmla="*/ 0 w 4047436"/>
                <a:gd name="connsiteY3" fmla="*/ 2928550 h 2928549"/>
              </a:gdLst>
              <a:ahLst/>
              <a:cxnLst>
                <a:cxn ang="0">
                  <a:pos x="connsiteX0" y="connsiteY0"/>
                </a:cxn>
                <a:cxn ang="0">
                  <a:pos x="connsiteX1" y="connsiteY1"/>
                </a:cxn>
                <a:cxn ang="0">
                  <a:pos x="connsiteX2" y="connsiteY2"/>
                </a:cxn>
                <a:cxn ang="0">
                  <a:pos x="connsiteX3" y="connsiteY3"/>
                </a:cxn>
              </a:cxnLst>
              <a:rect l="l" t="t" r="r" b="b"/>
              <a:pathLst>
                <a:path w="4047436" h="2928549">
                  <a:moveTo>
                    <a:pt x="0" y="0"/>
                  </a:moveTo>
                  <a:lnTo>
                    <a:pt x="4047437" y="0"/>
                  </a:lnTo>
                  <a:lnTo>
                    <a:pt x="4047437" y="2928550"/>
                  </a:lnTo>
                  <a:lnTo>
                    <a:pt x="0" y="2928550"/>
                  </a:lnTo>
                  <a:close/>
                </a:path>
              </a:pathLst>
            </a:custGeom>
            <a:solidFill>
              <a:srgbClr val="0044B5"/>
            </a:solidFill>
            <a:ln w="704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0E2B39F-34CC-4D97-0635-A47793700A92}"/>
                </a:ext>
              </a:extLst>
            </p:cNvPr>
            <p:cNvSpPr/>
            <p:nvPr/>
          </p:nvSpPr>
          <p:spPr>
            <a:xfrm>
              <a:off x="2199504" y="1263355"/>
              <a:ext cx="1724824" cy="3721864"/>
            </a:xfrm>
            <a:custGeom>
              <a:avLst/>
              <a:gdLst>
                <a:gd name="connsiteX0" fmla="*/ 0 w 1724824"/>
                <a:gd name="connsiteY0" fmla="*/ 0 h 3721864"/>
                <a:gd name="connsiteX1" fmla="*/ 1629962 w 1724824"/>
                <a:gd name="connsiteY1" fmla="*/ 1631659 h 3721864"/>
                <a:gd name="connsiteX2" fmla="*/ 1629962 w 1724824"/>
                <a:gd name="connsiteY2" fmla="*/ 2090115 h 3721864"/>
                <a:gd name="connsiteX3" fmla="*/ 0 w 1724824"/>
                <a:gd name="connsiteY3" fmla="*/ 3721864 h 3721864"/>
              </a:gdLst>
              <a:ahLst/>
              <a:cxnLst>
                <a:cxn ang="0">
                  <a:pos x="connsiteX0" y="connsiteY0"/>
                </a:cxn>
                <a:cxn ang="0">
                  <a:pos x="connsiteX1" y="connsiteY1"/>
                </a:cxn>
                <a:cxn ang="0">
                  <a:pos x="connsiteX2" y="connsiteY2"/>
                </a:cxn>
                <a:cxn ang="0">
                  <a:pos x="connsiteX3" y="connsiteY3"/>
                </a:cxn>
              </a:cxnLst>
              <a:rect l="l" t="t" r="r" b="b"/>
              <a:pathLst>
                <a:path w="1724824" h="3721864">
                  <a:moveTo>
                    <a:pt x="0" y="0"/>
                  </a:moveTo>
                  <a:lnTo>
                    <a:pt x="1629962" y="1631659"/>
                  </a:lnTo>
                  <a:cubicBezTo>
                    <a:pt x="1756445" y="1758274"/>
                    <a:pt x="1756445" y="1963502"/>
                    <a:pt x="1629962" y="2090115"/>
                  </a:cubicBezTo>
                  <a:lnTo>
                    <a:pt x="0" y="3721864"/>
                  </a:lnTo>
                  <a:close/>
                </a:path>
              </a:pathLst>
            </a:custGeom>
            <a:solidFill>
              <a:schemeClr val="accent3"/>
            </a:solidFill>
            <a:ln w="7047" cap="flat">
              <a:noFill/>
              <a:prstDash val="solid"/>
              <a:miter/>
            </a:ln>
          </p:spPr>
          <p:txBody>
            <a:bodyPr wrap="square" rtlCol="0" anchor="ctr">
              <a:noAutofit/>
            </a:bodyPr>
            <a:lstStyle/>
            <a:p>
              <a:endParaRPr lang="en-US"/>
            </a:p>
          </p:txBody>
        </p:sp>
        <p:grpSp>
          <p:nvGrpSpPr>
            <p:cNvPr id="6" name="Group 5">
              <a:extLst>
                <a:ext uri="{FF2B5EF4-FFF2-40B4-BE49-F238E27FC236}">
                  <a16:creationId xmlns:a16="http://schemas.microsoft.com/office/drawing/2014/main" id="{02D16B5A-4E1A-DFA7-8BFC-2EA0AB6CDBBB}"/>
                </a:ext>
              </a:extLst>
            </p:cNvPr>
            <p:cNvGrpSpPr/>
            <p:nvPr/>
          </p:nvGrpSpPr>
          <p:grpSpPr>
            <a:xfrm>
              <a:off x="2528455" y="1244687"/>
              <a:ext cx="2519331" cy="3759200"/>
              <a:chOff x="328952" y="1244687"/>
              <a:chExt cx="2519331" cy="3759200"/>
            </a:xfrm>
            <a:solidFill>
              <a:srgbClr val="A7D2FF"/>
            </a:solidFill>
          </p:grpSpPr>
          <p:sp>
            <p:nvSpPr>
              <p:cNvPr id="7" name="Freeform 6">
                <a:extLst>
                  <a:ext uri="{FF2B5EF4-FFF2-40B4-BE49-F238E27FC236}">
                    <a16:creationId xmlns:a16="http://schemas.microsoft.com/office/drawing/2014/main" id="{EC0F9D59-D9D9-F288-0EE3-C6E820E19849}"/>
                  </a:ext>
                </a:extLst>
              </p:cNvPr>
              <p:cNvSpPr/>
              <p:nvPr/>
            </p:nvSpPr>
            <p:spPr>
              <a:xfrm>
                <a:off x="328952" y="1244687"/>
                <a:ext cx="1783033" cy="3759200"/>
              </a:xfrm>
              <a:custGeom>
                <a:avLst/>
                <a:gdLst>
                  <a:gd name="connsiteX0" fmla="*/ 1312659 w 1389045"/>
                  <a:gd name="connsiteY0" fmla="*/ 1671531 h 2928549"/>
                  <a:gd name="connsiteX1" fmla="*/ 1312167 w 1389045"/>
                  <a:gd name="connsiteY1" fmla="*/ 1672096 h 2928549"/>
                  <a:gd name="connsiteX2" fmla="*/ 30167 w 1389045"/>
                  <a:gd name="connsiteY2" fmla="*/ 2928550 h 2928549"/>
                  <a:gd name="connsiteX3" fmla="*/ 0 w 1389045"/>
                  <a:gd name="connsiteY3" fmla="*/ 2928550 h 2928549"/>
                  <a:gd name="connsiteX4" fmla="*/ 1297154 w 1389045"/>
                  <a:gd name="connsiteY4" fmla="*/ 1657210 h 2928549"/>
                  <a:gd name="connsiteX5" fmla="*/ 1297154 w 1389045"/>
                  <a:gd name="connsiteY5" fmla="*/ 1271270 h 2928549"/>
                  <a:gd name="connsiteX6" fmla="*/ 0 w 1389045"/>
                  <a:gd name="connsiteY6" fmla="*/ 0 h 2928549"/>
                  <a:gd name="connsiteX7" fmla="*/ 30167 w 1389045"/>
                  <a:gd name="connsiteY7" fmla="*/ 0 h 2928549"/>
                  <a:gd name="connsiteX8" fmla="*/ 1312448 w 1389045"/>
                  <a:gd name="connsiteY8" fmla="*/ 1256666 h 2928549"/>
                  <a:gd name="connsiteX9" fmla="*/ 1312659 w 1389045"/>
                  <a:gd name="connsiteY9" fmla="*/ 1256948 h 2928549"/>
                  <a:gd name="connsiteX10" fmla="*/ 1312659 w 1389045"/>
                  <a:gd name="connsiteY10" fmla="*/ 1671531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9045" h="2928549">
                    <a:moveTo>
                      <a:pt x="1312659" y="1671531"/>
                    </a:moveTo>
                    <a:lnTo>
                      <a:pt x="1312167" y="1672096"/>
                    </a:lnTo>
                    <a:lnTo>
                      <a:pt x="30167" y="2928550"/>
                    </a:lnTo>
                    <a:lnTo>
                      <a:pt x="0" y="2928550"/>
                    </a:lnTo>
                    <a:lnTo>
                      <a:pt x="1297154" y="1657210"/>
                    </a:lnTo>
                    <a:cubicBezTo>
                      <a:pt x="1391740" y="1550739"/>
                      <a:pt x="1391740" y="1377740"/>
                      <a:pt x="1297154" y="1271270"/>
                    </a:cubicBezTo>
                    <a:lnTo>
                      <a:pt x="0" y="0"/>
                    </a:lnTo>
                    <a:lnTo>
                      <a:pt x="30167" y="0"/>
                    </a:lnTo>
                    <a:lnTo>
                      <a:pt x="1312448" y="1256666"/>
                    </a:lnTo>
                    <a:lnTo>
                      <a:pt x="1312659" y="1256948"/>
                    </a:lnTo>
                    <a:cubicBezTo>
                      <a:pt x="1414507" y="1371246"/>
                      <a:pt x="1414507" y="1557233"/>
                      <a:pt x="1312659" y="1671531"/>
                    </a:cubicBezTo>
                    <a:close/>
                  </a:path>
                </a:pathLst>
              </a:custGeom>
              <a:grpFill/>
              <a:ln w="704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AB78011-F875-3187-D943-A280281513AE}"/>
                  </a:ext>
                </a:extLst>
              </p:cNvPr>
              <p:cNvSpPr/>
              <p:nvPr/>
            </p:nvSpPr>
            <p:spPr>
              <a:xfrm>
                <a:off x="712562"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8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7" y="1552503"/>
                      <a:pt x="1389907" y="1375976"/>
                      <a:pt x="1293277" y="1267459"/>
                    </a:cubicBezTo>
                    <a:lnTo>
                      <a:pt x="0" y="0"/>
                    </a:lnTo>
                    <a:lnTo>
                      <a:pt x="15082" y="0"/>
                    </a:lnTo>
                    <a:lnTo>
                      <a:pt x="1300888"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FD58E7-AF6C-CEE8-5D85-085A16748988}"/>
                  </a:ext>
                </a:extLst>
              </p:cNvPr>
              <p:cNvSpPr/>
              <p:nvPr/>
            </p:nvSpPr>
            <p:spPr>
              <a:xfrm>
                <a:off x="1081743" y="1244687"/>
                <a:ext cx="1766540" cy="3759200"/>
              </a:xfrm>
              <a:custGeom>
                <a:avLst/>
                <a:gdLst>
                  <a:gd name="connsiteX0" fmla="*/ 1301170 w 1376197"/>
                  <a:gd name="connsiteY0" fmla="*/ 1668003 h 2928549"/>
                  <a:gd name="connsiteX1" fmla="*/ 15082 w 1376197"/>
                  <a:gd name="connsiteY1" fmla="*/ 2928550 h 2928549"/>
                  <a:gd name="connsiteX2" fmla="*/ 0 w 1376197"/>
                  <a:gd name="connsiteY2" fmla="*/ 2928550 h 2928549"/>
                  <a:gd name="connsiteX3" fmla="*/ 1293557 w 1376197"/>
                  <a:gd name="connsiteY3" fmla="*/ 1660737 h 2928549"/>
                  <a:gd name="connsiteX4" fmla="*/ 1293277 w 1376197"/>
                  <a:gd name="connsiteY4" fmla="*/ 1267459 h 2928549"/>
                  <a:gd name="connsiteX5" fmla="*/ 0 w 1376197"/>
                  <a:gd name="connsiteY5" fmla="*/ 0 h 2928549"/>
                  <a:gd name="connsiteX6" fmla="*/ 15082 w 1376197"/>
                  <a:gd name="connsiteY6" fmla="*/ 0 h 2928549"/>
                  <a:gd name="connsiteX7" fmla="*/ 1300887 w 1376197"/>
                  <a:gd name="connsiteY7" fmla="*/ 1260194 h 2928549"/>
                  <a:gd name="connsiteX8" fmla="*/ 1301170 w 1376197"/>
                  <a:gd name="connsiteY8" fmla="*/ 1668003 h 29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6197" h="2928549">
                    <a:moveTo>
                      <a:pt x="1301170" y="1668003"/>
                    </a:moveTo>
                    <a:lnTo>
                      <a:pt x="15082" y="2928550"/>
                    </a:lnTo>
                    <a:lnTo>
                      <a:pt x="0" y="2928550"/>
                    </a:lnTo>
                    <a:lnTo>
                      <a:pt x="1293557" y="1660737"/>
                    </a:lnTo>
                    <a:cubicBezTo>
                      <a:pt x="1389908" y="1552503"/>
                      <a:pt x="1389908" y="1375976"/>
                      <a:pt x="1293277" y="1267459"/>
                    </a:cubicBezTo>
                    <a:lnTo>
                      <a:pt x="0" y="0"/>
                    </a:lnTo>
                    <a:lnTo>
                      <a:pt x="15082" y="0"/>
                    </a:lnTo>
                    <a:lnTo>
                      <a:pt x="1300887" y="1260194"/>
                    </a:lnTo>
                    <a:cubicBezTo>
                      <a:pt x="1401254" y="1372800"/>
                      <a:pt x="1401254" y="1555679"/>
                      <a:pt x="1301170" y="1668003"/>
                    </a:cubicBezTo>
                    <a:close/>
                  </a:path>
                </a:pathLst>
              </a:custGeom>
              <a:grpFill/>
              <a:ln w="7047" cap="flat">
                <a:noFill/>
                <a:prstDash val="solid"/>
                <a:miter/>
              </a:ln>
            </p:spPr>
            <p:txBody>
              <a:bodyPr rtlCol="0" anchor="ctr"/>
              <a:lstStyle/>
              <a:p>
                <a:endParaRPr lang="en-US"/>
              </a:p>
            </p:txBody>
          </p:sp>
        </p:grpSp>
      </p:grpSp>
      <p:pic>
        <p:nvPicPr>
          <p:cNvPr id="3" name="Picture 2" descr="A close-up of a logo&#10;&#10;Description automatically generated">
            <a:extLst>
              <a:ext uri="{FF2B5EF4-FFF2-40B4-BE49-F238E27FC236}">
                <a16:creationId xmlns:a16="http://schemas.microsoft.com/office/drawing/2014/main" id="{40DC7A61-3B28-A697-96D8-35DB1216F0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744" y="2604847"/>
            <a:ext cx="4063394" cy="1401170"/>
          </a:xfrm>
          <a:prstGeom prst="rect">
            <a:avLst/>
          </a:prstGeom>
        </p:spPr>
      </p:pic>
      <p:sp>
        <p:nvSpPr>
          <p:cNvPr id="2" name="Title 1">
            <a:extLst>
              <a:ext uri="{FF2B5EF4-FFF2-40B4-BE49-F238E27FC236}">
                <a16:creationId xmlns:a16="http://schemas.microsoft.com/office/drawing/2014/main" id="{22D9FEF8-FDB6-5CB2-8275-65EA1A3B9901}"/>
              </a:ext>
            </a:extLst>
          </p:cNvPr>
          <p:cNvSpPr>
            <a:spLocks noGrp="1"/>
          </p:cNvSpPr>
          <p:nvPr>
            <p:ph type="title"/>
          </p:nvPr>
        </p:nvSpPr>
        <p:spPr>
          <a:xfrm>
            <a:off x="5642383" y="2387274"/>
            <a:ext cx="6564146" cy="1861030"/>
          </a:xfrm>
        </p:spPr>
        <p:txBody>
          <a:bodyPr>
            <a:normAutofit fontScale="90000"/>
          </a:bodyPr>
          <a:lstStyle/>
          <a:p>
            <a:r>
              <a:rPr lang="en-US" sz="6000" dirty="0">
                <a:solidFill>
                  <a:schemeClr val="bg1"/>
                </a:solidFill>
              </a:rPr>
              <a:t>Your message here. Thank you, Company name!</a:t>
            </a:r>
          </a:p>
        </p:txBody>
      </p:sp>
    </p:spTree>
    <p:extLst>
      <p:ext uri="{BB962C8B-B14F-4D97-AF65-F5344CB8AC3E}">
        <p14:creationId xmlns:p14="http://schemas.microsoft.com/office/powerpoint/2010/main" val="196580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05B8-DEDA-7E6D-3F92-1BA01B9E0701}"/>
              </a:ext>
            </a:extLst>
          </p:cNvPr>
          <p:cNvSpPr>
            <a:spLocks noGrp="1"/>
          </p:cNvSpPr>
          <p:nvPr>
            <p:ph type="title"/>
          </p:nvPr>
        </p:nvSpPr>
        <p:spPr>
          <a:xfrm>
            <a:off x="380999" y="0"/>
            <a:ext cx="8863014" cy="1521620"/>
          </a:xfrm>
        </p:spPr>
        <p:txBody>
          <a:bodyPr>
            <a:normAutofit/>
          </a:bodyPr>
          <a:lstStyle/>
          <a:p>
            <a:r>
              <a:rPr lang="en-US" b="0" dirty="0"/>
              <a:t>A donation of any size </a:t>
            </a:r>
            <a:br>
              <a:rPr lang="en-US" b="0" dirty="0"/>
            </a:br>
            <a:r>
              <a:rPr lang="en-US" b="0" dirty="0"/>
              <a:t>makes an enormous impact</a:t>
            </a:r>
          </a:p>
        </p:txBody>
      </p:sp>
      <p:sp>
        <p:nvSpPr>
          <p:cNvPr id="4" name="Slide Number Placeholder 3">
            <a:extLst>
              <a:ext uri="{FF2B5EF4-FFF2-40B4-BE49-F238E27FC236}">
                <a16:creationId xmlns:a16="http://schemas.microsoft.com/office/drawing/2014/main" id="{9650CFEA-8D9F-DA29-0A11-D9B6781AECB0}"/>
              </a:ext>
            </a:extLst>
          </p:cNvPr>
          <p:cNvSpPr>
            <a:spLocks noGrp="1"/>
          </p:cNvSpPr>
          <p:nvPr>
            <p:ph type="sldNum" sz="quarter" idx="12"/>
          </p:nvPr>
        </p:nvSpPr>
        <p:spPr/>
        <p:txBody>
          <a:bodyPr/>
          <a:lstStyle/>
          <a:p>
            <a:fld id="{27BC56BC-1187-5340-A44C-2F3260EFBD9C}" type="slidenum">
              <a:rPr lang="en-US" smtClean="0"/>
              <a:pPr/>
              <a:t>17</a:t>
            </a:fld>
            <a:endParaRPr lang="en-US"/>
          </a:p>
        </p:txBody>
      </p:sp>
      <p:sp>
        <p:nvSpPr>
          <p:cNvPr id="5" name="Text Placeholder 4">
            <a:extLst>
              <a:ext uri="{FF2B5EF4-FFF2-40B4-BE49-F238E27FC236}">
                <a16:creationId xmlns:a16="http://schemas.microsoft.com/office/drawing/2014/main" id="{8A7F758F-4E46-0E9D-C10D-4F781CE92C84}"/>
              </a:ext>
            </a:extLst>
          </p:cNvPr>
          <p:cNvSpPr>
            <a:spLocks noGrp="1"/>
          </p:cNvSpPr>
          <p:nvPr>
            <p:ph type="body" sz="quarter" idx="13"/>
          </p:nvPr>
        </p:nvSpPr>
        <p:spPr>
          <a:xfrm>
            <a:off x="488154" y="1653383"/>
            <a:ext cx="6583680" cy="44450"/>
          </a:xfrm>
        </p:spPr>
        <p:txBody>
          <a:bodyPr>
            <a:normAutofit fontScale="25000" lnSpcReduction="20000"/>
          </a:bodyPr>
          <a:lstStyle/>
          <a:p>
            <a:endParaRPr lang="en-US"/>
          </a:p>
        </p:txBody>
      </p:sp>
      <p:sp>
        <p:nvSpPr>
          <p:cNvPr id="11" name="Rectangle 10">
            <a:extLst>
              <a:ext uri="{FF2B5EF4-FFF2-40B4-BE49-F238E27FC236}">
                <a16:creationId xmlns:a16="http://schemas.microsoft.com/office/drawing/2014/main" id="{31C1541E-53E5-71D9-AEAE-CD02C5C6C15E}"/>
              </a:ext>
            </a:extLst>
          </p:cNvPr>
          <p:cNvSpPr/>
          <p:nvPr/>
        </p:nvSpPr>
        <p:spPr>
          <a:xfrm>
            <a:off x="-4764" y="2004613"/>
            <a:ext cx="12196763" cy="1249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tIns="45720" rIns="640080" bIns="45720" rtlCol="0" anchor="ctr"/>
          <a:lstStyle/>
          <a:p>
            <a:r>
              <a:rPr lang="en-US" sz="6000" b="1" baseline="30000">
                <a:latin typeface="Arial Narrow"/>
                <a:ea typeface="Helvetica Neue Condensed" panose="02000503000000020004" pitchFamily="2" charset="0"/>
                <a:cs typeface="Helvetica Neue Condensed" panose="02000503000000020004" pitchFamily="2" charset="0"/>
              </a:rPr>
              <a:t>$</a:t>
            </a:r>
            <a:r>
              <a:rPr lang="en-US" sz="5000" b="1">
                <a:latin typeface="Arial Narrow"/>
                <a:ea typeface="Helvetica Neue Condensed" panose="02000503000000020004" pitchFamily="2" charset="0"/>
                <a:cs typeface="Helvetica Neue Condensed" panose="02000503000000020004" pitchFamily="2" charset="0"/>
              </a:rPr>
              <a:t>10 </a:t>
            </a:r>
            <a:r>
              <a:rPr lang="en-US" sz="3000" b="1">
                <a:latin typeface="Arial Narrow"/>
                <a:ea typeface="Helvetica Neue Condensed" panose="02000503000000020004" pitchFamily="2" charset="0"/>
                <a:cs typeface="Helvetica Neue Condensed" panose="02000503000000020004" pitchFamily="2" charset="0"/>
              </a:rPr>
              <a:t>per month</a:t>
            </a:r>
          </a:p>
        </p:txBody>
      </p:sp>
      <p:sp>
        <p:nvSpPr>
          <p:cNvPr id="9" name="Rectangle 8">
            <a:extLst>
              <a:ext uri="{FF2B5EF4-FFF2-40B4-BE49-F238E27FC236}">
                <a16:creationId xmlns:a16="http://schemas.microsoft.com/office/drawing/2014/main" id="{36C93DF2-7B45-59B8-9C43-952F0F9B549C}"/>
              </a:ext>
            </a:extLst>
          </p:cNvPr>
          <p:cNvSpPr/>
          <p:nvPr/>
        </p:nvSpPr>
        <p:spPr>
          <a:xfrm>
            <a:off x="-4764" y="3254375"/>
            <a:ext cx="12196763" cy="12497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tIns="45720" rIns="640080" bIns="45720" rtlCol="0" anchor="ctr"/>
          <a:lstStyle/>
          <a:p>
            <a:r>
              <a:rPr lang="en-US" sz="6000" b="1" baseline="30000">
                <a:latin typeface="Arial Narrow"/>
                <a:ea typeface="Helvetica Neue Condensed" panose="02000503000000020004" pitchFamily="2" charset="0"/>
                <a:cs typeface="Helvetica Neue Condensed" panose="02000503000000020004" pitchFamily="2" charset="0"/>
              </a:rPr>
              <a:t>$</a:t>
            </a:r>
            <a:r>
              <a:rPr lang="en-US" sz="5000" b="1">
                <a:latin typeface="Arial Narrow"/>
                <a:ea typeface="Helvetica Neue Condensed" panose="02000503000000020004" pitchFamily="2" charset="0"/>
                <a:cs typeface="Helvetica Neue Condensed" panose="02000503000000020004" pitchFamily="2" charset="0"/>
              </a:rPr>
              <a:t>20 </a:t>
            </a:r>
            <a:r>
              <a:rPr lang="en-US" sz="3000" b="1">
                <a:latin typeface="Arial Narrow"/>
                <a:ea typeface="Helvetica Neue Condensed" panose="02000503000000020004" pitchFamily="2" charset="0"/>
                <a:cs typeface="Helvetica Neue Condensed" panose="02000503000000020004" pitchFamily="2" charset="0"/>
              </a:rPr>
              <a:t>per month</a:t>
            </a:r>
          </a:p>
        </p:txBody>
      </p:sp>
      <p:sp>
        <p:nvSpPr>
          <p:cNvPr id="10" name="Rectangle 9">
            <a:extLst>
              <a:ext uri="{FF2B5EF4-FFF2-40B4-BE49-F238E27FC236}">
                <a16:creationId xmlns:a16="http://schemas.microsoft.com/office/drawing/2014/main" id="{3EBEDFEF-743F-F6EA-9C86-3A9EA9190C2F}"/>
              </a:ext>
            </a:extLst>
          </p:cNvPr>
          <p:cNvSpPr/>
          <p:nvPr/>
        </p:nvSpPr>
        <p:spPr>
          <a:xfrm>
            <a:off x="-4764" y="4504136"/>
            <a:ext cx="12196763" cy="12497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tIns="45720" rIns="640080" bIns="45720" rtlCol="0" anchor="ctr"/>
          <a:lstStyle/>
          <a:p>
            <a:r>
              <a:rPr lang="en-US" sz="6000" b="1" baseline="30000">
                <a:latin typeface="Arial Narrow"/>
                <a:ea typeface="Helvetica Neue Condensed" panose="02000503000000020004" pitchFamily="2" charset="0"/>
                <a:cs typeface="Helvetica Neue Condensed" panose="02000503000000020004" pitchFamily="2" charset="0"/>
              </a:rPr>
              <a:t>$</a:t>
            </a:r>
            <a:r>
              <a:rPr lang="en-US" sz="5000" b="1">
                <a:latin typeface="Arial Narrow"/>
                <a:ea typeface="Helvetica Neue Condensed" panose="02000503000000020004" pitchFamily="2" charset="0"/>
                <a:cs typeface="Helvetica Neue Condensed" panose="02000503000000020004" pitchFamily="2" charset="0"/>
              </a:rPr>
              <a:t>50 </a:t>
            </a:r>
            <a:r>
              <a:rPr lang="en-US" sz="3000" b="1">
                <a:latin typeface="Arial Narrow"/>
                <a:ea typeface="Helvetica Neue Condensed" panose="02000503000000020004" pitchFamily="2" charset="0"/>
                <a:cs typeface="Helvetica Neue Condensed" panose="02000503000000020004" pitchFamily="2" charset="0"/>
              </a:rPr>
              <a:t>per month</a:t>
            </a:r>
          </a:p>
        </p:txBody>
      </p:sp>
      <p:sp>
        <p:nvSpPr>
          <p:cNvPr id="12" name="TextBox 11">
            <a:extLst>
              <a:ext uri="{FF2B5EF4-FFF2-40B4-BE49-F238E27FC236}">
                <a16:creationId xmlns:a16="http://schemas.microsoft.com/office/drawing/2014/main" id="{24C989BA-48E0-9032-3B12-C5D64C0356B9}"/>
              </a:ext>
            </a:extLst>
          </p:cNvPr>
          <p:cNvSpPr txBox="1"/>
          <p:nvPr/>
        </p:nvSpPr>
        <p:spPr>
          <a:xfrm>
            <a:off x="3171826" y="2617169"/>
            <a:ext cx="8576225" cy="3077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FFFFFF"/>
                </a:solidFill>
                <a:cs typeface="Palanquin" panose="020B0004020203020204" pitchFamily="34" charset="0"/>
              </a:rPr>
              <a:t>Provides three children with access to early childhood education programs.</a:t>
            </a:r>
            <a:endParaRPr kumimoji="0" lang="en-US" sz="2000" b="0" i="0" u="none" strike="noStrike" kern="1200" cap="none" spc="0" normalizeH="0" baseline="0" noProof="0">
              <a:ln>
                <a:noFill/>
              </a:ln>
              <a:solidFill>
                <a:srgbClr val="FFFFFF"/>
              </a:solidFill>
              <a:effectLst/>
              <a:uLnTx/>
              <a:uFillTx/>
              <a:cs typeface="Palanquin" panose="020B0004020203020204" pitchFamily="34" charset="0"/>
            </a:endParaRPr>
          </a:p>
        </p:txBody>
      </p:sp>
      <p:sp>
        <p:nvSpPr>
          <p:cNvPr id="13" name="TextBox 12">
            <a:extLst>
              <a:ext uri="{FF2B5EF4-FFF2-40B4-BE49-F238E27FC236}">
                <a16:creationId xmlns:a16="http://schemas.microsoft.com/office/drawing/2014/main" id="{4BCAAF21-DC75-01E6-ADFE-96881712D0F4}"/>
              </a:ext>
            </a:extLst>
          </p:cNvPr>
          <p:cNvSpPr txBox="1"/>
          <p:nvPr/>
        </p:nvSpPr>
        <p:spPr>
          <a:xfrm>
            <a:off x="3180971" y="3572166"/>
            <a:ext cx="8082214" cy="615553"/>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cs typeface="Palanquin" panose="020B0004020203020204" pitchFamily="34" charset="0"/>
              </a:rPr>
              <a:t>Provides five older adults with essential services that address isolation and help them to age safely at home.</a:t>
            </a:r>
          </a:p>
        </p:txBody>
      </p:sp>
      <p:sp>
        <p:nvSpPr>
          <p:cNvPr id="14" name="TextBox 13">
            <a:extLst>
              <a:ext uri="{FF2B5EF4-FFF2-40B4-BE49-F238E27FC236}">
                <a16:creationId xmlns:a16="http://schemas.microsoft.com/office/drawing/2014/main" id="{703F7781-9BB9-D000-A86E-DE1EC246D3A8}"/>
              </a:ext>
            </a:extLst>
          </p:cNvPr>
          <p:cNvSpPr txBox="1"/>
          <p:nvPr/>
        </p:nvSpPr>
        <p:spPr>
          <a:xfrm>
            <a:off x="3171827" y="5124035"/>
            <a:ext cx="7507238" cy="307777"/>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cs typeface="Palanquin" panose="020B0004020203020204" pitchFamily="34" charset="0"/>
              </a:rPr>
              <a:t>Provides </a:t>
            </a:r>
            <a:r>
              <a:rPr lang="en-US" sz="2000">
                <a:solidFill>
                  <a:srgbClr val="FFFFFF"/>
                </a:solidFill>
                <a:cs typeface="Palanquin" panose="020B0004020203020204" pitchFamily="34" charset="0"/>
              </a:rPr>
              <a:t>33</a:t>
            </a:r>
            <a:r>
              <a:rPr kumimoji="0" lang="en-US" sz="2000" b="0" i="0" u="none" strike="noStrike" kern="1200" cap="none" spc="0" normalizeH="0" baseline="0" noProof="0">
                <a:ln>
                  <a:noFill/>
                </a:ln>
                <a:solidFill>
                  <a:srgbClr val="FFFFFF"/>
                </a:solidFill>
                <a:effectLst/>
                <a:uLnTx/>
                <a:uFillTx/>
                <a:cs typeface="Palanquin" panose="020B0004020203020204" pitchFamily="34" charset="0"/>
              </a:rPr>
              <a:t> individuals with a hot meal when they are hungry.</a:t>
            </a:r>
          </a:p>
        </p:txBody>
      </p:sp>
    </p:spTree>
    <p:extLst>
      <p:ext uri="{BB962C8B-B14F-4D97-AF65-F5344CB8AC3E}">
        <p14:creationId xmlns:p14="http://schemas.microsoft.com/office/powerpoint/2010/main" val="1482480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EB38-0878-7681-BA94-A736B708E087}"/>
              </a:ext>
            </a:extLst>
          </p:cNvPr>
          <p:cNvSpPr>
            <a:spLocks noGrp="1"/>
          </p:cNvSpPr>
          <p:nvPr>
            <p:ph type="title"/>
          </p:nvPr>
        </p:nvSpPr>
        <p:spPr>
          <a:xfrm>
            <a:off x="380998" y="0"/>
            <a:ext cx="10191753" cy="1521620"/>
          </a:xfrm>
        </p:spPr>
        <p:txBody>
          <a:bodyPr>
            <a:normAutofit/>
          </a:bodyPr>
          <a:lstStyle/>
          <a:p>
            <a:r>
              <a:rPr lang="en-US" b="0" dirty="0"/>
              <a:t>Next Gen Ambassadors </a:t>
            </a:r>
            <a:br>
              <a:rPr lang="en-US" b="0" dirty="0"/>
            </a:br>
            <a:r>
              <a:rPr lang="en-US" b="0" dirty="0"/>
              <a:t>make a positive impact on our community</a:t>
            </a:r>
          </a:p>
        </p:txBody>
      </p:sp>
      <p:sp>
        <p:nvSpPr>
          <p:cNvPr id="3" name="Content Placeholder 2">
            <a:extLst>
              <a:ext uri="{FF2B5EF4-FFF2-40B4-BE49-F238E27FC236}">
                <a16:creationId xmlns:a16="http://schemas.microsoft.com/office/drawing/2014/main" id="{B6EB2008-3BF0-0DB7-DADC-1D1234E0686C}"/>
              </a:ext>
            </a:extLst>
          </p:cNvPr>
          <p:cNvSpPr>
            <a:spLocks noGrp="1"/>
          </p:cNvSpPr>
          <p:nvPr>
            <p:ph idx="1"/>
          </p:nvPr>
        </p:nvSpPr>
        <p:spPr>
          <a:xfrm>
            <a:off x="380998" y="1993105"/>
            <a:ext cx="4562477" cy="4164807"/>
          </a:xfrm>
        </p:spPr>
        <p:txBody>
          <a:bodyPr>
            <a:normAutofit/>
          </a:bodyPr>
          <a:lstStyle/>
          <a:p>
            <a:r>
              <a:rPr lang="en-US" sz="1800">
                <a:solidFill>
                  <a:schemeClr val="tx1"/>
                </a:solidFill>
              </a:rPr>
              <a:t>Young professionals are attuned to societal inequities and want to act to help others.</a:t>
            </a:r>
          </a:p>
          <a:p>
            <a:r>
              <a:rPr lang="en-US" sz="1800">
                <a:solidFill>
                  <a:schemeClr val="tx1"/>
                </a:solidFill>
              </a:rPr>
              <a:t>United Way provides a platform to make significant impact that fits budget and time commitments.</a:t>
            </a:r>
          </a:p>
          <a:p>
            <a:r>
              <a:rPr lang="en-US" sz="1800">
                <a:solidFill>
                  <a:schemeClr val="tx1"/>
                </a:solidFill>
              </a:rPr>
              <a:t>For as little as $10 to $20 per month </a:t>
            </a:r>
            <a:br>
              <a:rPr lang="en-US" sz="1800">
                <a:solidFill>
                  <a:schemeClr val="tx1"/>
                </a:solidFill>
              </a:rPr>
            </a:br>
            <a:r>
              <a:rPr lang="en-US" sz="1800">
                <a:solidFill>
                  <a:schemeClr val="tx1"/>
                </a:solidFill>
              </a:rPr>
              <a:t>and one volunteer engagement, you can be recognized as a Next Gen Ambassador.</a:t>
            </a:r>
          </a:p>
          <a:p>
            <a:r>
              <a:rPr lang="en-US" sz="1800">
                <a:solidFill>
                  <a:schemeClr val="tx1"/>
                </a:solidFill>
              </a:rPr>
              <a:t>Access to our Connect U nine-week leadership development program.</a:t>
            </a:r>
          </a:p>
        </p:txBody>
      </p:sp>
      <p:sp>
        <p:nvSpPr>
          <p:cNvPr id="4" name="Slide Number Placeholder 3">
            <a:extLst>
              <a:ext uri="{FF2B5EF4-FFF2-40B4-BE49-F238E27FC236}">
                <a16:creationId xmlns:a16="http://schemas.microsoft.com/office/drawing/2014/main" id="{81A0341B-6E66-194F-21F3-A27B7DAAB26A}"/>
              </a:ext>
            </a:extLst>
          </p:cNvPr>
          <p:cNvSpPr>
            <a:spLocks noGrp="1"/>
          </p:cNvSpPr>
          <p:nvPr>
            <p:ph type="sldNum" sz="quarter" idx="12"/>
          </p:nvPr>
        </p:nvSpPr>
        <p:spPr/>
        <p:txBody>
          <a:bodyPr/>
          <a:lstStyle/>
          <a:p>
            <a:fld id="{27BC56BC-1187-5340-A44C-2F3260EFBD9C}" type="slidenum">
              <a:rPr lang="en-US" smtClean="0"/>
              <a:pPr/>
              <a:t>18</a:t>
            </a:fld>
            <a:endParaRPr lang="en-US"/>
          </a:p>
        </p:txBody>
      </p:sp>
      <p:sp>
        <p:nvSpPr>
          <p:cNvPr id="5" name="Text Placeholder 4">
            <a:extLst>
              <a:ext uri="{FF2B5EF4-FFF2-40B4-BE49-F238E27FC236}">
                <a16:creationId xmlns:a16="http://schemas.microsoft.com/office/drawing/2014/main" id="{17C67324-83EE-EF7C-585D-48D2AE45E38A}"/>
              </a:ext>
            </a:extLst>
          </p:cNvPr>
          <p:cNvSpPr>
            <a:spLocks noGrp="1"/>
          </p:cNvSpPr>
          <p:nvPr>
            <p:ph type="body" sz="quarter" idx="13"/>
          </p:nvPr>
        </p:nvSpPr>
        <p:spPr>
          <a:xfrm>
            <a:off x="488154" y="1653383"/>
            <a:ext cx="9875520" cy="44450"/>
          </a:xfrm>
        </p:spPr>
        <p:txBody>
          <a:bodyPr>
            <a:normAutofit fontScale="25000" lnSpcReduction="20000"/>
          </a:bodyPr>
          <a:lstStyle/>
          <a:p>
            <a:endParaRPr lang="en-US"/>
          </a:p>
        </p:txBody>
      </p:sp>
      <p:sp>
        <p:nvSpPr>
          <p:cNvPr id="8" name="Content Placeholder 2">
            <a:extLst>
              <a:ext uri="{FF2B5EF4-FFF2-40B4-BE49-F238E27FC236}">
                <a16:creationId xmlns:a16="http://schemas.microsoft.com/office/drawing/2014/main" id="{531C5223-A2D3-B6FC-C7EF-D0F6EDDF668F}"/>
              </a:ext>
            </a:extLst>
          </p:cNvPr>
          <p:cNvSpPr txBox="1">
            <a:spLocks/>
          </p:cNvSpPr>
          <p:nvPr/>
        </p:nvSpPr>
        <p:spPr>
          <a:xfrm>
            <a:off x="7441265" y="1993105"/>
            <a:ext cx="4217335" cy="165389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accent2"/>
                </a:solidFill>
                <a:latin typeface="+mj-lt"/>
              </a:rPr>
              <a:t>Commit to: </a:t>
            </a:r>
            <a:r>
              <a:rPr kumimoji="0" lang="en-US" sz="2000" b="0" i="0" u="none" strike="noStrike" kern="1200" cap="none" spc="-50" normalizeH="0" baseline="0" noProof="0">
                <a:ln>
                  <a:noFill/>
                </a:ln>
                <a:solidFill>
                  <a:schemeClr val="tx1"/>
                </a:solidFill>
                <a:effectLst/>
                <a:uLnTx/>
                <a:uFillTx/>
                <a:latin typeface="+mn-lt"/>
                <a:ea typeface="+mn-ea"/>
                <a:cs typeface="Arial" panose="020B0604020202020204" pitchFamily="34" charset="0"/>
              </a:rPr>
              <a:t>$120 annual </a:t>
            </a:r>
            <a:r>
              <a:rPr lang="en-US" err="1">
                <a:solidFill>
                  <a:schemeClr val="tx1"/>
                </a:solidFill>
                <a:latin typeface="+mn-lt"/>
              </a:rPr>
              <a:t>contribu</a:t>
            </a:r>
            <a:r>
              <a:rPr kumimoji="0" lang="en-US" sz="2000" b="0" i="0" u="none" strike="noStrike" kern="1200" cap="none" spc="-50" normalizeH="0" baseline="0" noProof="0" err="1">
                <a:ln>
                  <a:noFill/>
                </a:ln>
                <a:solidFill>
                  <a:schemeClr val="tx1"/>
                </a:solidFill>
                <a:effectLst/>
                <a:uLnTx/>
                <a:uFillTx/>
                <a:latin typeface="+mn-lt"/>
                <a:ea typeface="+mn-ea"/>
                <a:cs typeface="Arial" panose="020B0604020202020204" pitchFamily="34" charset="0"/>
              </a:rPr>
              <a:t>tion</a:t>
            </a:r>
            <a:r>
              <a:rPr kumimoji="0" lang="en-US" sz="2000" b="0" i="0" u="none" strike="noStrike" kern="1200" cap="none" spc="-50" normalizeH="0" baseline="0" noProof="0">
                <a:ln>
                  <a:noFill/>
                </a:ln>
                <a:solidFill>
                  <a:schemeClr val="tx1"/>
                </a:solidFill>
                <a:effectLst/>
                <a:uLnTx/>
                <a:uFillTx/>
                <a:latin typeface="+mn-lt"/>
                <a:ea typeface="+mn-ea"/>
                <a:cs typeface="Arial" panose="020B0604020202020204" pitchFamily="34" charset="0"/>
              </a:rPr>
              <a:t> </a:t>
            </a:r>
            <a:r>
              <a:rPr lang="en-US">
                <a:solidFill>
                  <a:schemeClr val="tx1"/>
                </a:solidFill>
                <a:latin typeface="+mn-lt"/>
              </a:rPr>
              <a:t>and participate in one volunteer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0">
                <a:solidFill>
                  <a:srgbClr val="539ED0"/>
                </a:solidFill>
                <a:latin typeface="+mj-lt"/>
                <a:cs typeface="+mn-cs"/>
              </a:rPr>
              <a:t>Your IMPACT</a:t>
            </a:r>
            <a:r>
              <a:rPr kumimoji="0" lang="en-US" sz="2400" b="1" i="0" u="none" strike="noStrike" kern="1200" cap="none" spc="0" normalizeH="0" baseline="0" noProof="0">
                <a:ln>
                  <a:noFill/>
                </a:ln>
                <a:solidFill>
                  <a:srgbClr val="539ED0"/>
                </a:solidFill>
                <a:effectLst/>
                <a:uLnTx/>
                <a:uFillTx/>
                <a:latin typeface="+mj-lt"/>
                <a:ea typeface="+mn-ea"/>
                <a:cs typeface="+mn-cs"/>
              </a:rPr>
              <a:t>: </a:t>
            </a:r>
            <a:r>
              <a:rPr kumimoji="0" lang="en-US" sz="2000" b="0" i="0" u="none" strike="noStrike" kern="1200" cap="none" spc="-50" normalizeH="0" baseline="0" noProof="0">
                <a:ln>
                  <a:noFill/>
                </a:ln>
                <a:solidFill>
                  <a:schemeClr val="tx1"/>
                </a:solidFill>
                <a:effectLst/>
                <a:uLnTx/>
                <a:uFillTx/>
                <a:latin typeface="+mn-lt"/>
                <a:ea typeface="+mn-ea"/>
                <a:cs typeface="Arial" panose="020B0604020202020204" pitchFamily="34" charset="0"/>
              </a:rPr>
              <a:t>Connects eight people to final services through PA 211.</a:t>
            </a:r>
            <a:endParaRPr kumimoji="0" lang="en-US" sz="3000" b="0" i="0" u="none" strike="noStrike" kern="1200" cap="none" spc="0" normalizeH="0" baseline="0" noProof="0">
              <a:ln>
                <a:noFill/>
              </a:ln>
              <a:solidFill>
                <a:schemeClr val="tx1"/>
              </a:solidFill>
              <a:effectLst/>
              <a:uLnTx/>
              <a:uFillTx/>
              <a:latin typeface="+mn-lt"/>
              <a:ea typeface="+mn-ea"/>
              <a:cs typeface="+mn-cs"/>
            </a:endParaRPr>
          </a:p>
          <a:p>
            <a:pPr marL="0" indent="0">
              <a:buNone/>
            </a:pPr>
            <a:endParaRPr lang="en-US" sz="3000">
              <a:solidFill>
                <a:schemeClr val="accent2"/>
              </a:solidFill>
              <a:latin typeface="+mn-lt"/>
            </a:endParaRPr>
          </a:p>
        </p:txBody>
      </p:sp>
      <p:sp>
        <p:nvSpPr>
          <p:cNvPr id="9" name="Content Placeholder 2">
            <a:extLst>
              <a:ext uri="{FF2B5EF4-FFF2-40B4-BE49-F238E27FC236}">
                <a16:creationId xmlns:a16="http://schemas.microsoft.com/office/drawing/2014/main" id="{1ECA2CFF-454A-A0F5-5158-2B8B994AA5DE}"/>
              </a:ext>
            </a:extLst>
          </p:cNvPr>
          <p:cNvSpPr txBox="1">
            <a:spLocks/>
          </p:cNvSpPr>
          <p:nvPr/>
        </p:nvSpPr>
        <p:spPr>
          <a:xfrm>
            <a:off x="7441265" y="3873416"/>
            <a:ext cx="4369737" cy="165389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accent1"/>
                </a:solidFill>
                <a:latin typeface="+mj-lt"/>
              </a:rPr>
              <a:t>Commit to: </a:t>
            </a:r>
            <a:r>
              <a:rPr kumimoji="0" lang="en-US" sz="2000" b="0" i="0" u="none" strike="noStrike" kern="1200" cap="none" spc="-50" normalizeH="0" baseline="0" noProof="0">
                <a:ln>
                  <a:noFill/>
                </a:ln>
                <a:solidFill>
                  <a:schemeClr val="tx1"/>
                </a:solidFill>
                <a:effectLst/>
                <a:uLnTx/>
                <a:uFillTx/>
                <a:latin typeface="+mn-lt"/>
                <a:ea typeface="+mn-ea"/>
                <a:cs typeface="Arial" panose="020B0604020202020204" pitchFamily="34" charset="0"/>
              </a:rPr>
              <a:t>$240 annual contribution</a:t>
            </a:r>
            <a:br>
              <a:rPr kumimoji="0" lang="en-US" sz="2000" b="0" i="0" u="none" strike="noStrike" kern="1200" cap="none" spc="-50" normalizeH="0" baseline="0" noProof="0">
                <a:ln>
                  <a:noFill/>
                </a:ln>
                <a:solidFill>
                  <a:schemeClr val="tx1"/>
                </a:solidFill>
                <a:effectLst/>
                <a:uLnTx/>
                <a:uFillTx/>
                <a:latin typeface="+mn-lt"/>
                <a:ea typeface="+mn-ea"/>
                <a:cs typeface="Arial" panose="020B0604020202020204" pitchFamily="34" charset="0"/>
              </a:rPr>
            </a:br>
            <a:r>
              <a:rPr lang="en-US">
                <a:solidFill>
                  <a:schemeClr val="tx1"/>
                </a:solidFill>
                <a:latin typeface="+mn-lt"/>
              </a:rPr>
              <a:t>and participate in one volunteer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0">
                <a:solidFill>
                  <a:schemeClr val="accent1"/>
                </a:solidFill>
                <a:latin typeface="+mj-lt"/>
                <a:cs typeface="+mn-cs"/>
              </a:rPr>
              <a:t>Your IMPACT</a:t>
            </a:r>
            <a:r>
              <a:rPr kumimoji="0" lang="en-US" sz="2400" b="1" i="0" u="none" strike="noStrike" kern="1200" cap="none" spc="0" normalizeH="0" baseline="0" noProof="0">
                <a:ln>
                  <a:noFill/>
                </a:ln>
                <a:solidFill>
                  <a:schemeClr val="accent1"/>
                </a:solidFill>
                <a:effectLst/>
                <a:uLnTx/>
                <a:uFillTx/>
                <a:latin typeface="+mj-lt"/>
                <a:ea typeface="+mn-ea"/>
                <a:cs typeface="+mn-cs"/>
              </a:rPr>
              <a:t>: </a:t>
            </a:r>
            <a:r>
              <a:rPr kumimoji="0" lang="en-US" sz="2000" b="0" i="0" u="none" strike="noStrike" kern="1200" cap="none" spc="-50" normalizeH="0" baseline="0" noProof="0">
                <a:ln>
                  <a:noFill/>
                </a:ln>
                <a:solidFill>
                  <a:schemeClr val="tx1"/>
                </a:solidFill>
                <a:effectLst/>
                <a:uLnTx/>
                <a:uFillTx/>
                <a:latin typeface="+mn-lt"/>
                <a:ea typeface="+mn-ea"/>
                <a:cs typeface="Arial" panose="020B0604020202020204" pitchFamily="34" charset="0"/>
              </a:rPr>
              <a:t>Provides five families with books and supplies that get children excited about and ready for school</a:t>
            </a:r>
            <a:r>
              <a:rPr kumimoji="0" lang="en-US" sz="2000" b="0" i="0" u="none" strike="noStrike" kern="1200" cap="none" spc="-50" normalizeH="0" baseline="0" noProof="0">
                <a:ln>
                  <a:noFill/>
                </a:ln>
                <a:solidFill>
                  <a:srgbClr val="000000">
                    <a:lumMod val="75000"/>
                    <a:lumOff val="25000"/>
                  </a:srgbClr>
                </a:solidFill>
                <a:effectLst/>
                <a:uLnTx/>
                <a:uFillTx/>
                <a:latin typeface="+mn-lt"/>
                <a:ea typeface="+mn-ea"/>
                <a:cs typeface="Arial" panose="020B0604020202020204" pitchFamily="34" charset="0"/>
              </a:rPr>
              <a:t>.</a:t>
            </a:r>
            <a:endParaRPr kumimoji="0" lang="en-US" sz="3000" b="0" i="0" u="none" strike="noStrike" kern="1200" cap="none" spc="0" normalizeH="0" baseline="0" noProof="0">
              <a:ln>
                <a:noFill/>
              </a:ln>
              <a:solidFill>
                <a:srgbClr val="539ED0"/>
              </a:solidFill>
              <a:effectLst/>
              <a:uLnTx/>
              <a:uFillTx/>
              <a:latin typeface="+mn-lt"/>
              <a:ea typeface="+mn-ea"/>
              <a:cs typeface="+mn-cs"/>
            </a:endParaRPr>
          </a:p>
          <a:p>
            <a:pPr marL="0" indent="0">
              <a:buNone/>
            </a:pPr>
            <a:endParaRPr lang="en-US" sz="3000">
              <a:solidFill>
                <a:schemeClr val="accent2"/>
              </a:solidFill>
              <a:latin typeface="+mn-lt"/>
            </a:endParaRPr>
          </a:p>
        </p:txBody>
      </p:sp>
      <p:cxnSp>
        <p:nvCxnSpPr>
          <p:cNvPr id="11" name="Straight Connector 10">
            <a:extLst>
              <a:ext uri="{FF2B5EF4-FFF2-40B4-BE49-F238E27FC236}">
                <a16:creationId xmlns:a16="http://schemas.microsoft.com/office/drawing/2014/main" id="{4CD1D4DE-674C-0AEA-02AF-62DD599A79D6}"/>
              </a:ext>
            </a:extLst>
          </p:cNvPr>
          <p:cNvCxnSpPr>
            <a:cxnSpLocks/>
          </p:cNvCxnSpPr>
          <p:nvPr/>
        </p:nvCxnSpPr>
        <p:spPr>
          <a:xfrm>
            <a:off x="5372100" y="3589852"/>
            <a:ext cx="62865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A grey badge with red and blue ribbons&#10;&#10;AI-generated content may be incorrect.">
            <a:extLst>
              <a:ext uri="{FF2B5EF4-FFF2-40B4-BE49-F238E27FC236}">
                <a16:creationId xmlns:a16="http://schemas.microsoft.com/office/drawing/2014/main" id="{27B8BE25-F0EF-8AC4-BBEB-37D0A2B448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7089" y="1950775"/>
            <a:ext cx="1624642" cy="1639019"/>
          </a:xfrm>
          <a:prstGeom prst="rect">
            <a:avLst/>
          </a:prstGeom>
        </p:spPr>
      </p:pic>
      <p:pic>
        <p:nvPicPr>
          <p:cNvPr id="12" name="Picture 11" descr="A yellow badge with blue ribbons&#10;&#10;AI-generated content may be incorrect.">
            <a:extLst>
              <a:ext uri="{FF2B5EF4-FFF2-40B4-BE49-F238E27FC236}">
                <a16:creationId xmlns:a16="http://schemas.microsoft.com/office/drawing/2014/main" id="{80299E48-1F5C-5EDE-8CBA-51126FD430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2144" y="3859030"/>
            <a:ext cx="1627632" cy="1577229"/>
          </a:xfrm>
          <a:prstGeom prst="rect">
            <a:avLst/>
          </a:prstGeom>
        </p:spPr>
      </p:pic>
    </p:spTree>
    <p:extLst>
      <p:ext uri="{BB962C8B-B14F-4D97-AF65-F5344CB8AC3E}">
        <p14:creationId xmlns:p14="http://schemas.microsoft.com/office/powerpoint/2010/main" val="3326868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941951-1EF1-3BFB-40DC-6386BEE0B0AE}"/>
              </a:ext>
            </a:extLst>
          </p:cNvPr>
          <p:cNvSpPr/>
          <p:nvPr/>
        </p:nvSpPr>
        <p:spPr>
          <a:xfrm>
            <a:off x="6586537" y="4455313"/>
            <a:ext cx="5605463" cy="98663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endParaRPr lang="en-US" sz="3000">
              <a:latin typeface="Antonio Light" pitchFamily="2" charset="77"/>
            </a:endParaRPr>
          </a:p>
        </p:txBody>
      </p:sp>
      <p:sp>
        <p:nvSpPr>
          <p:cNvPr id="12" name="Rectangle 11">
            <a:extLst>
              <a:ext uri="{FF2B5EF4-FFF2-40B4-BE49-F238E27FC236}">
                <a16:creationId xmlns:a16="http://schemas.microsoft.com/office/drawing/2014/main" id="{EAE83ACE-193D-207B-A515-ED455FD9F93D}"/>
              </a:ext>
            </a:extLst>
          </p:cNvPr>
          <p:cNvSpPr/>
          <p:nvPr/>
        </p:nvSpPr>
        <p:spPr>
          <a:xfrm>
            <a:off x="6586537" y="3269452"/>
            <a:ext cx="5605463" cy="98663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endParaRPr lang="en-US" sz="3000">
              <a:latin typeface="Antonio Light" pitchFamily="2" charset="77"/>
            </a:endParaRPr>
          </a:p>
        </p:txBody>
      </p:sp>
      <p:sp>
        <p:nvSpPr>
          <p:cNvPr id="11" name="Rectangle 10">
            <a:extLst>
              <a:ext uri="{FF2B5EF4-FFF2-40B4-BE49-F238E27FC236}">
                <a16:creationId xmlns:a16="http://schemas.microsoft.com/office/drawing/2014/main" id="{5B765088-9625-FD2E-A99A-CDA23AB87CFC}"/>
              </a:ext>
            </a:extLst>
          </p:cNvPr>
          <p:cNvSpPr/>
          <p:nvPr/>
        </p:nvSpPr>
        <p:spPr>
          <a:xfrm>
            <a:off x="6586537" y="2069303"/>
            <a:ext cx="5605463" cy="98663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endParaRPr lang="en-US" sz="3000">
              <a:latin typeface="Antonio Light" pitchFamily="2" charset="77"/>
            </a:endParaRPr>
          </a:p>
        </p:txBody>
      </p:sp>
      <p:sp>
        <p:nvSpPr>
          <p:cNvPr id="2" name="Title 1">
            <a:extLst>
              <a:ext uri="{FF2B5EF4-FFF2-40B4-BE49-F238E27FC236}">
                <a16:creationId xmlns:a16="http://schemas.microsoft.com/office/drawing/2014/main" id="{1FE314A8-9246-8295-464A-FF3E1717B3E2}"/>
              </a:ext>
            </a:extLst>
          </p:cNvPr>
          <p:cNvSpPr>
            <a:spLocks noGrp="1"/>
          </p:cNvSpPr>
          <p:nvPr>
            <p:ph type="title"/>
          </p:nvPr>
        </p:nvSpPr>
        <p:spPr/>
        <p:txBody>
          <a:bodyPr>
            <a:noAutofit/>
          </a:bodyPr>
          <a:lstStyle/>
          <a:p>
            <a:r>
              <a:rPr lang="en-US" b="0" dirty="0"/>
              <a:t>BRIDGES SOCIETY: </a:t>
            </a:r>
            <a:br>
              <a:rPr lang="en-US" b="0" dirty="0"/>
            </a:br>
            <a:r>
              <a:rPr lang="en-US" b="0" dirty="0"/>
              <a:t>THE FIRST STEP IN YOUR PHILANTHROPIC JOURNEY</a:t>
            </a:r>
          </a:p>
        </p:txBody>
      </p:sp>
      <p:sp>
        <p:nvSpPr>
          <p:cNvPr id="3" name="Content Placeholder 2">
            <a:extLst>
              <a:ext uri="{FF2B5EF4-FFF2-40B4-BE49-F238E27FC236}">
                <a16:creationId xmlns:a16="http://schemas.microsoft.com/office/drawing/2014/main" id="{02126F3C-C6DC-952E-9A6D-2AAC9D7202B7}"/>
              </a:ext>
            </a:extLst>
          </p:cNvPr>
          <p:cNvSpPr>
            <a:spLocks noGrp="1"/>
          </p:cNvSpPr>
          <p:nvPr>
            <p:ph idx="1"/>
          </p:nvPr>
        </p:nvSpPr>
        <p:spPr>
          <a:xfrm>
            <a:off x="380998" y="1993105"/>
            <a:ext cx="5055975" cy="3962851"/>
          </a:xfrm>
        </p:spPr>
        <p:txBody>
          <a:bodyPr>
            <a:normAutofit/>
          </a:bodyPr>
          <a:lstStyle/>
          <a:p>
            <a:pPr marL="0" indent="0">
              <a:buNone/>
            </a:pPr>
            <a:r>
              <a:rPr lang="en-US">
                <a:solidFill>
                  <a:schemeClr val="tx1"/>
                </a:solidFill>
              </a:rPr>
              <a:t>Give $1,000 or more annually and join fellow change seekers. You will lead by example and inspire others. </a:t>
            </a:r>
          </a:p>
          <a:p>
            <a:pPr marL="0" indent="0">
              <a:buNone/>
            </a:pPr>
            <a:r>
              <a:rPr lang="en-US">
                <a:solidFill>
                  <a:schemeClr val="tx1"/>
                </a:solidFill>
              </a:rPr>
              <a:t>Bridges Society unites generous donors </a:t>
            </a:r>
            <a:br>
              <a:rPr lang="en-US">
                <a:solidFill>
                  <a:schemeClr val="tx1"/>
                </a:solidFill>
              </a:rPr>
            </a:br>
            <a:r>
              <a:rPr lang="en-US">
                <a:solidFill>
                  <a:schemeClr val="tx1"/>
                </a:solidFill>
              </a:rPr>
              <a:t>who contribute $4.5 million annually and are dedicated to this community. This dynamic and diverse group of 2,500+ individuals participate in engaging volunteer activities, develop leadership skills and network with other like-minded professionals as well as </a:t>
            </a:r>
            <a:br>
              <a:rPr lang="en-US">
                <a:solidFill>
                  <a:schemeClr val="tx1"/>
                </a:solidFill>
              </a:rPr>
            </a:br>
            <a:r>
              <a:rPr lang="en-US">
                <a:solidFill>
                  <a:schemeClr val="tx1"/>
                </a:solidFill>
              </a:rPr>
              <a:t>C-suite business leaders. </a:t>
            </a:r>
          </a:p>
        </p:txBody>
      </p:sp>
      <p:sp>
        <p:nvSpPr>
          <p:cNvPr id="4" name="Slide Number Placeholder 3">
            <a:extLst>
              <a:ext uri="{FF2B5EF4-FFF2-40B4-BE49-F238E27FC236}">
                <a16:creationId xmlns:a16="http://schemas.microsoft.com/office/drawing/2014/main" id="{417A4203-08BF-1D06-B284-CCB21FD3321F}"/>
              </a:ext>
            </a:extLst>
          </p:cNvPr>
          <p:cNvSpPr>
            <a:spLocks noGrp="1"/>
          </p:cNvSpPr>
          <p:nvPr>
            <p:ph type="sldNum" sz="quarter" idx="12"/>
          </p:nvPr>
        </p:nvSpPr>
        <p:spPr/>
        <p:txBody>
          <a:bodyPr/>
          <a:lstStyle/>
          <a:p>
            <a:fld id="{27BC56BC-1187-5340-A44C-2F3260EFBD9C}" type="slidenum">
              <a:rPr lang="en-US" smtClean="0"/>
              <a:pPr/>
              <a:t>19</a:t>
            </a:fld>
            <a:endParaRPr lang="en-US"/>
          </a:p>
        </p:txBody>
      </p:sp>
      <p:sp>
        <p:nvSpPr>
          <p:cNvPr id="17" name="Text Placeholder 16">
            <a:extLst>
              <a:ext uri="{FF2B5EF4-FFF2-40B4-BE49-F238E27FC236}">
                <a16:creationId xmlns:a16="http://schemas.microsoft.com/office/drawing/2014/main" id="{6DFC0BC5-B121-43C9-5CFC-C648AECA7B37}"/>
              </a:ext>
            </a:extLst>
          </p:cNvPr>
          <p:cNvSpPr>
            <a:spLocks noGrp="1"/>
          </p:cNvSpPr>
          <p:nvPr>
            <p:ph type="body" sz="quarter" idx="13"/>
          </p:nvPr>
        </p:nvSpPr>
        <p:spPr>
          <a:xfrm>
            <a:off x="488152" y="1653383"/>
            <a:ext cx="10881360" cy="44450"/>
          </a:xfrm>
        </p:spPr>
        <p:txBody>
          <a:bodyPr/>
          <a:lstStyle/>
          <a:p>
            <a:endParaRPr lang="en-US"/>
          </a:p>
        </p:txBody>
      </p:sp>
      <p:graphicFrame>
        <p:nvGraphicFramePr>
          <p:cNvPr id="14" name="Table 13">
            <a:extLst>
              <a:ext uri="{FF2B5EF4-FFF2-40B4-BE49-F238E27FC236}">
                <a16:creationId xmlns:a16="http://schemas.microsoft.com/office/drawing/2014/main" id="{CF38E736-62AB-E106-FA33-4918FDA428D9}"/>
              </a:ext>
            </a:extLst>
          </p:cNvPr>
          <p:cNvGraphicFramePr>
            <a:graphicFrameLocks noGrp="1"/>
          </p:cNvGraphicFramePr>
          <p:nvPr/>
        </p:nvGraphicFramePr>
        <p:xfrm>
          <a:off x="7462551" y="2111798"/>
          <a:ext cx="4554538" cy="934410"/>
        </p:xfrm>
        <a:graphic>
          <a:graphicData uri="http://schemas.openxmlformats.org/drawingml/2006/table">
            <a:tbl>
              <a:tblPr firstRow="1" bandRow="1">
                <a:tableStyleId>{5C22544A-7EE6-4342-B048-85BDC9FD1C3A}</a:tableStyleId>
              </a:tblPr>
              <a:tblGrid>
                <a:gridCol w="2195799">
                  <a:extLst>
                    <a:ext uri="{9D8B030D-6E8A-4147-A177-3AD203B41FA5}">
                      <a16:colId xmlns:a16="http://schemas.microsoft.com/office/drawing/2014/main" val="4102779692"/>
                    </a:ext>
                  </a:extLst>
                </a:gridCol>
                <a:gridCol w="2358739">
                  <a:extLst>
                    <a:ext uri="{9D8B030D-6E8A-4147-A177-3AD203B41FA5}">
                      <a16:colId xmlns:a16="http://schemas.microsoft.com/office/drawing/2014/main" val="4137661428"/>
                    </a:ext>
                  </a:extLst>
                </a:gridCol>
              </a:tblGrid>
              <a:tr h="934410">
                <a:tc>
                  <a:txBody>
                    <a:bodyPr/>
                    <a:lstStyle/>
                    <a:p>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Heinz Level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$5,000-$9,999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34371"/>
                  </a:ext>
                </a:extLst>
              </a:tr>
            </a:tbl>
          </a:graphicData>
        </a:graphic>
      </p:graphicFrame>
      <p:graphicFrame>
        <p:nvGraphicFramePr>
          <p:cNvPr id="15" name="Table 14">
            <a:extLst>
              <a:ext uri="{FF2B5EF4-FFF2-40B4-BE49-F238E27FC236}">
                <a16:creationId xmlns:a16="http://schemas.microsoft.com/office/drawing/2014/main" id="{6E8DB620-6474-13F6-9BCA-08DD85FB7918}"/>
              </a:ext>
            </a:extLst>
          </p:cNvPr>
          <p:cNvGraphicFramePr>
            <a:graphicFrameLocks noGrp="1"/>
          </p:cNvGraphicFramePr>
          <p:nvPr/>
        </p:nvGraphicFramePr>
        <p:xfrm>
          <a:off x="7462551" y="3292796"/>
          <a:ext cx="4554538" cy="934410"/>
        </p:xfrm>
        <a:graphic>
          <a:graphicData uri="http://schemas.openxmlformats.org/drawingml/2006/table">
            <a:tbl>
              <a:tblPr firstRow="1" bandRow="1">
                <a:tableStyleId>{5C22544A-7EE6-4342-B048-85BDC9FD1C3A}</a:tableStyleId>
              </a:tblPr>
              <a:tblGrid>
                <a:gridCol w="2195799">
                  <a:extLst>
                    <a:ext uri="{9D8B030D-6E8A-4147-A177-3AD203B41FA5}">
                      <a16:colId xmlns:a16="http://schemas.microsoft.com/office/drawing/2014/main" val="4102779692"/>
                    </a:ext>
                  </a:extLst>
                </a:gridCol>
                <a:gridCol w="2358739">
                  <a:extLst>
                    <a:ext uri="{9D8B030D-6E8A-4147-A177-3AD203B41FA5}">
                      <a16:colId xmlns:a16="http://schemas.microsoft.com/office/drawing/2014/main" val="4137661428"/>
                    </a:ext>
                  </a:extLst>
                </a:gridCol>
              </a:tblGrid>
              <a:tr h="934410">
                <a:tc>
                  <a:txBody>
                    <a:bodyPr/>
                    <a:lstStyle/>
                    <a:p>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Rooney Level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$2,500-$4,999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34371"/>
                  </a:ext>
                </a:extLst>
              </a:tr>
            </a:tbl>
          </a:graphicData>
        </a:graphic>
      </p:graphicFrame>
      <p:graphicFrame>
        <p:nvGraphicFramePr>
          <p:cNvPr id="16" name="Table 15">
            <a:extLst>
              <a:ext uri="{FF2B5EF4-FFF2-40B4-BE49-F238E27FC236}">
                <a16:creationId xmlns:a16="http://schemas.microsoft.com/office/drawing/2014/main" id="{C30A0104-A60E-673C-1D16-5E8C90236DB5}"/>
              </a:ext>
            </a:extLst>
          </p:cNvPr>
          <p:cNvGraphicFramePr>
            <a:graphicFrameLocks noGrp="1"/>
          </p:cNvGraphicFramePr>
          <p:nvPr/>
        </p:nvGraphicFramePr>
        <p:xfrm>
          <a:off x="7462551" y="4464674"/>
          <a:ext cx="4554538" cy="934410"/>
        </p:xfrm>
        <a:graphic>
          <a:graphicData uri="http://schemas.openxmlformats.org/drawingml/2006/table">
            <a:tbl>
              <a:tblPr firstRow="1" bandRow="1">
                <a:tableStyleId>{5C22544A-7EE6-4342-B048-85BDC9FD1C3A}</a:tableStyleId>
              </a:tblPr>
              <a:tblGrid>
                <a:gridCol w="2181512">
                  <a:extLst>
                    <a:ext uri="{9D8B030D-6E8A-4147-A177-3AD203B41FA5}">
                      <a16:colId xmlns:a16="http://schemas.microsoft.com/office/drawing/2014/main" val="4102779692"/>
                    </a:ext>
                  </a:extLst>
                </a:gridCol>
                <a:gridCol w="2373026">
                  <a:extLst>
                    <a:ext uri="{9D8B030D-6E8A-4147-A177-3AD203B41FA5}">
                      <a16:colId xmlns:a16="http://schemas.microsoft.com/office/drawing/2014/main" val="4137661428"/>
                    </a:ext>
                  </a:extLst>
                </a:gridCol>
              </a:tblGrid>
              <a:tr h="934410">
                <a:tc>
                  <a:txBody>
                    <a:bodyPr/>
                    <a:lstStyle/>
                    <a:p>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Keystone Level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$1,000-$2,499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34371"/>
                  </a:ext>
                </a:extLst>
              </a:tr>
            </a:tbl>
          </a:graphicData>
        </a:graphic>
      </p:graphicFrame>
      <p:pic>
        <p:nvPicPr>
          <p:cNvPr id="5" name="Picture 4" descr="A red and yellow shield with white text&#10;&#10;AI-generated content may be incorrect.">
            <a:extLst>
              <a:ext uri="{FF2B5EF4-FFF2-40B4-BE49-F238E27FC236}">
                <a16:creationId xmlns:a16="http://schemas.microsoft.com/office/drawing/2014/main" id="{C86F238E-DCF9-6FEF-530F-0522601D4B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3366" y="1906644"/>
            <a:ext cx="1491796" cy="1313326"/>
          </a:xfrm>
          <a:prstGeom prst="rect">
            <a:avLst/>
          </a:prstGeom>
        </p:spPr>
      </p:pic>
      <p:pic>
        <p:nvPicPr>
          <p:cNvPr id="6" name="Picture 5" descr="A grey and yellow shield with white text&#10;&#10;AI-generated content may be incorrect.">
            <a:extLst>
              <a:ext uri="{FF2B5EF4-FFF2-40B4-BE49-F238E27FC236}">
                <a16:creationId xmlns:a16="http://schemas.microsoft.com/office/drawing/2014/main" id="{3EF0805F-63F2-046F-60E3-55E2C0897B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2431" y="4305567"/>
            <a:ext cx="1493520" cy="1320800"/>
          </a:xfrm>
          <a:prstGeom prst="rect">
            <a:avLst/>
          </a:prstGeom>
        </p:spPr>
      </p:pic>
      <p:pic>
        <p:nvPicPr>
          <p:cNvPr id="7" name="Picture 6" descr="A blue and yellow shield with white text&#10;&#10;AI-generated content may be incorrect.">
            <a:extLst>
              <a:ext uri="{FF2B5EF4-FFF2-40B4-BE49-F238E27FC236}">
                <a16:creationId xmlns:a16="http://schemas.microsoft.com/office/drawing/2014/main" id="{9A996A0A-4534-86C1-C362-B678F9A7A9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2432" y="3100693"/>
            <a:ext cx="1477559" cy="1316736"/>
          </a:xfrm>
          <a:prstGeom prst="rect">
            <a:avLst/>
          </a:prstGeom>
        </p:spPr>
      </p:pic>
    </p:spTree>
    <p:extLst>
      <p:ext uri="{BB962C8B-B14F-4D97-AF65-F5344CB8AC3E}">
        <p14:creationId xmlns:p14="http://schemas.microsoft.com/office/powerpoint/2010/main" val="1587544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DCD2F1-E201-0572-09A8-84AC7705091F}"/>
              </a:ext>
            </a:extLst>
          </p:cNvPr>
          <p:cNvSpPr>
            <a:spLocks noGrp="1"/>
          </p:cNvSpPr>
          <p:nvPr>
            <p:ph type="title"/>
          </p:nvPr>
        </p:nvSpPr>
        <p:spPr>
          <a:xfrm>
            <a:off x="283028" y="369379"/>
            <a:ext cx="8598109" cy="1945557"/>
          </a:xfrm>
        </p:spPr>
        <p:txBody>
          <a:bodyPr>
            <a:normAutofit/>
          </a:bodyPr>
          <a:lstStyle/>
          <a:p>
            <a:r>
              <a:rPr lang="en-US" sz="3200" b="0" dirty="0"/>
              <a:t>Your donation supports critical community needs and helps individuals and families fulfill their potential.</a:t>
            </a:r>
          </a:p>
        </p:txBody>
      </p:sp>
      <p:sp>
        <p:nvSpPr>
          <p:cNvPr id="8" name="Content Placeholder 7">
            <a:extLst>
              <a:ext uri="{FF2B5EF4-FFF2-40B4-BE49-F238E27FC236}">
                <a16:creationId xmlns:a16="http://schemas.microsoft.com/office/drawing/2014/main" id="{04600B2C-794C-D51B-CDB2-B348392F310C}"/>
              </a:ext>
            </a:extLst>
          </p:cNvPr>
          <p:cNvSpPr>
            <a:spLocks noGrp="1"/>
          </p:cNvSpPr>
          <p:nvPr>
            <p:ph idx="1"/>
          </p:nvPr>
        </p:nvSpPr>
        <p:spPr>
          <a:xfrm>
            <a:off x="380999" y="3177186"/>
            <a:ext cx="5334001" cy="2491925"/>
          </a:xfrm>
        </p:spPr>
        <p:txBody>
          <a:bodyPr vert="horz" lIns="91440" tIns="45720" rIns="91440" bIns="45720" rtlCol="0" anchor="t">
            <a:normAutofit/>
          </a:bodyPr>
          <a:lstStyle/>
          <a:p>
            <a:pPr marL="0" indent="0">
              <a:buNone/>
            </a:pPr>
            <a:r>
              <a:rPr lang="en-US" sz="2400">
                <a:cs typeface="Arial"/>
              </a:rPr>
              <a:t>Thanks to your contributions of more than </a:t>
            </a:r>
            <a:br>
              <a:rPr lang="en-US" sz="2400">
                <a:solidFill>
                  <a:srgbClr val="404040"/>
                </a:solidFill>
                <a:cs typeface="Arial"/>
              </a:rPr>
            </a:br>
            <a:r>
              <a:rPr lang="en-US" sz="4000" b="1">
                <a:solidFill>
                  <a:srgbClr val="002060"/>
                </a:solidFill>
                <a:latin typeface="Arial Narrow" panose="020B0606020202030204" pitchFamily="34" charset="0"/>
                <a:cs typeface="Arial"/>
              </a:rPr>
              <a:t>$38.4 million</a:t>
            </a:r>
            <a:r>
              <a:rPr lang="en-US" sz="4000" b="1">
                <a:latin typeface="Arial Narrow" panose="020B0606020202030204" pitchFamily="34" charset="0"/>
                <a:cs typeface="Arial"/>
              </a:rPr>
              <a:t> </a:t>
            </a:r>
            <a:r>
              <a:rPr lang="en-US" sz="2400">
                <a:cs typeface="Arial"/>
              </a:rPr>
              <a:t>we assisted nearly </a:t>
            </a:r>
            <a:br>
              <a:rPr lang="en-US" sz="2400">
                <a:cs typeface="Arial"/>
              </a:rPr>
            </a:br>
            <a:r>
              <a:rPr lang="en-US" sz="4000" b="1">
                <a:solidFill>
                  <a:srgbClr val="002060"/>
                </a:solidFill>
                <a:latin typeface="Arial Narrow" panose="020B0606020202030204" pitchFamily="34" charset="0"/>
                <a:cs typeface="Arial"/>
              </a:rPr>
              <a:t>1.48 million</a:t>
            </a:r>
            <a:r>
              <a:rPr lang="en-US" sz="2400">
                <a:latin typeface="Arial Narrow" panose="020B0606020202030204" pitchFamily="34" charset="0"/>
                <a:cs typeface="Arial"/>
              </a:rPr>
              <a:t> </a:t>
            </a:r>
            <a:r>
              <a:rPr lang="en-US" sz="2400">
                <a:cs typeface="Arial"/>
              </a:rPr>
              <a:t>people in our region </a:t>
            </a:r>
            <a:r>
              <a:rPr lang="en-US" sz="2400">
                <a:cs typeface="Palanquin"/>
              </a:rPr>
              <a:t>last year</a:t>
            </a:r>
            <a:r>
              <a:rPr lang="en-US" sz="2400">
                <a:cs typeface="Arial"/>
              </a:rPr>
              <a:t>.</a:t>
            </a:r>
          </a:p>
        </p:txBody>
      </p:sp>
      <p:sp>
        <p:nvSpPr>
          <p:cNvPr id="4" name="Slide Number Placeholder 3">
            <a:extLst>
              <a:ext uri="{FF2B5EF4-FFF2-40B4-BE49-F238E27FC236}">
                <a16:creationId xmlns:a16="http://schemas.microsoft.com/office/drawing/2014/main" id="{B84340BE-7739-0F3F-9202-B73B4F49BA80}"/>
              </a:ext>
            </a:extLst>
          </p:cNvPr>
          <p:cNvSpPr>
            <a:spLocks noGrp="1"/>
          </p:cNvSpPr>
          <p:nvPr>
            <p:ph type="sldNum" sz="quarter" idx="12"/>
          </p:nvPr>
        </p:nvSpPr>
        <p:spPr/>
        <p:txBody>
          <a:bodyPr/>
          <a:lstStyle/>
          <a:p>
            <a:fld id="{27BC56BC-1187-5340-A44C-2F3260EFBD9C}" type="slidenum">
              <a:rPr lang="en-US" smtClean="0"/>
              <a:pPr/>
              <a:t>2</a:t>
            </a:fld>
            <a:endParaRPr lang="en-US"/>
          </a:p>
        </p:txBody>
      </p:sp>
      <p:sp>
        <p:nvSpPr>
          <p:cNvPr id="9" name="Text Placeholder 8">
            <a:extLst>
              <a:ext uri="{FF2B5EF4-FFF2-40B4-BE49-F238E27FC236}">
                <a16:creationId xmlns:a16="http://schemas.microsoft.com/office/drawing/2014/main" id="{0D584A9B-00AB-8DDA-5C65-DC866AA776FF}"/>
              </a:ext>
            </a:extLst>
          </p:cNvPr>
          <p:cNvSpPr>
            <a:spLocks noGrp="1"/>
          </p:cNvSpPr>
          <p:nvPr>
            <p:ph type="body" sz="quarter" idx="13"/>
          </p:nvPr>
        </p:nvSpPr>
        <p:spPr>
          <a:xfrm>
            <a:off x="488156" y="2399354"/>
            <a:ext cx="6126480" cy="45719"/>
          </a:xfrm>
        </p:spPr>
        <p:txBody>
          <a:bodyPr>
            <a:normAutofit fontScale="25000" lnSpcReduction="20000"/>
          </a:bodyPr>
          <a:lstStyle/>
          <a:p>
            <a:endParaRPr lang="en-US"/>
          </a:p>
        </p:txBody>
      </p:sp>
      <p:pic>
        <p:nvPicPr>
          <p:cNvPr id="5" name="Picture Placeholder 12" descr="A person and a child in a car&#10;&#10;Description automatically generated">
            <a:extLst>
              <a:ext uri="{FF2B5EF4-FFF2-40B4-BE49-F238E27FC236}">
                <a16:creationId xmlns:a16="http://schemas.microsoft.com/office/drawing/2014/main" id="{4FABD22B-B4F9-3F09-25E1-639EE9A299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903" t="8798" r="24310" b="36567"/>
          <a:stretch/>
        </p:blipFill>
        <p:spPr>
          <a:xfrm>
            <a:off x="6986588" y="1872827"/>
            <a:ext cx="5205412" cy="3732014"/>
          </a:xfrm>
          <a:prstGeom prst="rect">
            <a:avLst/>
          </a:prstGeom>
          <a:solidFill>
            <a:schemeClr val="bg1">
              <a:lumMod val="50000"/>
            </a:schemeClr>
          </a:solidFill>
        </p:spPr>
      </p:pic>
    </p:spTree>
    <p:extLst>
      <p:ext uri="{BB962C8B-B14F-4D97-AF65-F5344CB8AC3E}">
        <p14:creationId xmlns:p14="http://schemas.microsoft.com/office/powerpoint/2010/main" val="4261142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8C08C3-9EF5-792E-CC02-EEDB60A8B2A1}"/>
              </a:ext>
            </a:extLst>
          </p:cNvPr>
          <p:cNvSpPr/>
          <p:nvPr/>
        </p:nvSpPr>
        <p:spPr>
          <a:xfrm>
            <a:off x="5886694" y="0"/>
            <a:ext cx="6305306" cy="68661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AB7CC8-8AF9-C62F-04FC-E8846A26D780}"/>
              </a:ext>
            </a:extLst>
          </p:cNvPr>
          <p:cNvSpPr/>
          <p:nvPr/>
        </p:nvSpPr>
        <p:spPr>
          <a:xfrm>
            <a:off x="0" y="0"/>
            <a:ext cx="5717406" cy="1653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BDEDF05-E437-B3FB-0FFF-9AF324854431}"/>
              </a:ext>
            </a:extLst>
          </p:cNvPr>
          <p:cNvSpPr>
            <a:spLocks noGrp="1"/>
          </p:cNvSpPr>
          <p:nvPr>
            <p:ph type="title"/>
          </p:nvPr>
        </p:nvSpPr>
        <p:spPr/>
        <p:txBody>
          <a:bodyPr>
            <a:normAutofit/>
          </a:bodyPr>
          <a:lstStyle/>
          <a:p>
            <a:r>
              <a:rPr lang="en-US" b="0" dirty="0"/>
              <a:t>About Women united</a:t>
            </a:r>
          </a:p>
        </p:txBody>
      </p:sp>
      <p:sp>
        <p:nvSpPr>
          <p:cNvPr id="3" name="Content Placeholder 2">
            <a:extLst>
              <a:ext uri="{FF2B5EF4-FFF2-40B4-BE49-F238E27FC236}">
                <a16:creationId xmlns:a16="http://schemas.microsoft.com/office/drawing/2014/main" id="{02126F3C-C6DC-952E-9A6D-2AAC9D7202B7}"/>
              </a:ext>
            </a:extLst>
          </p:cNvPr>
          <p:cNvSpPr>
            <a:spLocks noGrp="1"/>
          </p:cNvSpPr>
          <p:nvPr>
            <p:ph idx="1"/>
          </p:nvPr>
        </p:nvSpPr>
        <p:spPr>
          <a:xfrm>
            <a:off x="380998" y="1993106"/>
            <a:ext cx="4679156" cy="3870982"/>
          </a:xfrm>
        </p:spPr>
        <p:txBody>
          <a:bodyPr>
            <a:normAutofit/>
          </a:bodyPr>
          <a:lstStyle/>
          <a:p>
            <a:pPr marL="0" indent="0">
              <a:buNone/>
            </a:pPr>
            <a:r>
              <a:rPr lang="en-US" dirty="0">
                <a:solidFill>
                  <a:schemeClr val="tx1"/>
                </a:solidFill>
              </a:rPr>
              <a:t>Giving $1,000 or more annually gives you access to Women United and is </a:t>
            </a:r>
            <a:br>
              <a:rPr lang="en-US" dirty="0">
                <a:solidFill>
                  <a:schemeClr val="tx1"/>
                </a:solidFill>
              </a:rPr>
            </a:br>
            <a:r>
              <a:rPr lang="en-US" dirty="0">
                <a:solidFill>
                  <a:schemeClr val="tx1"/>
                </a:solidFill>
              </a:rPr>
              <a:t>an investment in your values. Last year, our members contributed $8.38 million to support United Way’s work. </a:t>
            </a:r>
          </a:p>
          <a:p>
            <a:pPr marL="0" indent="0">
              <a:buNone/>
            </a:pPr>
            <a:r>
              <a:rPr lang="en-US" dirty="0">
                <a:solidFill>
                  <a:schemeClr val="tx1"/>
                </a:solidFill>
              </a:rPr>
              <a:t>You’ll learn, network and volunteer </a:t>
            </a:r>
            <a:br>
              <a:rPr lang="en-US" dirty="0">
                <a:solidFill>
                  <a:schemeClr val="tx1"/>
                </a:solidFill>
              </a:rPr>
            </a:br>
            <a:r>
              <a:rPr lang="en-US" dirty="0">
                <a:solidFill>
                  <a:schemeClr val="tx1"/>
                </a:solidFill>
              </a:rPr>
              <a:t>with nearly 2,000+ women and allies. When women are connected, empowered and inspired, we are unbreakable and unbeatable. </a:t>
            </a:r>
            <a:r>
              <a:rPr lang="en-US" b="1" dirty="0">
                <a:solidFill>
                  <a:schemeClr val="tx1"/>
                </a:solidFill>
              </a:rPr>
              <a:t>We are Women United.</a:t>
            </a:r>
            <a:r>
              <a:rPr lang="en-US" dirty="0">
                <a:solidFill>
                  <a:schemeClr val="tx1"/>
                </a:solidFill>
              </a:rPr>
              <a:t> </a:t>
            </a:r>
          </a:p>
          <a:p>
            <a:pPr marL="0" indent="0">
              <a:buNone/>
            </a:pPr>
            <a:endParaRPr lang="en-US" dirty="0"/>
          </a:p>
        </p:txBody>
      </p:sp>
      <p:sp>
        <p:nvSpPr>
          <p:cNvPr id="4" name="Slide Number Placeholder 3">
            <a:extLst>
              <a:ext uri="{FF2B5EF4-FFF2-40B4-BE49-F238E27FC236}">
                <a16:creationId xmlns:a16="http://schemas.microsoft.com/office/drawing/2014/main" id="{417A4203-08BF-1D06-B284-CCB21FD3321F}"/>
              </a:ext>
            </a:extLst>
          </p:cNvPr>
          <p:cNvSpPr>
            <a:spLocks noGrp="1"/>
          </p:cNvSpPr>
          <p:nvPr>
            <p:ph type="sldNum" sz="quarter" idx="12"/>
          </p:nvPr>
        </p:nvSpPr>
        <p:spPr/>
        <p:txBody>
          <a:bodyPr/>
          <a:lstStyle/>
          <a:p>
            <a:fld id="{27BC56BC-1187-5340-A44C-2F3260EFBD9C}" type="slidenum">
              <a:rPr lang="en-US" smtClean="0"/>
              <a:pPr/>
              <a:t>20</a:t>
            </a:fld>
            <a:endParaRPr lang="en-US"/>
          </a:p>
        </p:txBody>
      </p:sp>
      <p:sp>
        <p:nvSpPr>
          <p:cNvPr id="6" name="Text Placeholder 5">
            <a:extLst>
              <a:ext uri="{FF2B5EF4-FFF2-40B4-BE49-F238E27FC236}">
                <a16:creationId xmlns:a16="http://schemas.microsoft.com/office/drawing/2014/main" id="{FB1F725B-0E21-CDCF-C225-A99C1CDBCE3A}"/>
              </a:ext>
            </a:extLst>
          </p:cNvPr>
          <p:cNvSpPr>
            <a:spLocks noGrp="1"/>
          </p:cNvSpPr>
          <p:nvPr>
            <p:ph type="body" sz="quarter" idx="13"/>
          </p:nvPr>
        </p:nvSpPr>
        <p:spPr>
          <a:xfrm>
            <a:off x="488154" y="1653383"/>
            <a:ext cx="4572000" cy="44450"/>
          </a:xfrm>
        </p:spPr>
        <p:txBody>
          <a:bodyPr/>
          <a:lstStyle/>
          <a:p>
            <a:endParaRPr lang="en-US"/>
          </a:p>
        </p:txBody>
      </p:sp>
      <p:sp>
        <p:nvSpPr>
          <p:cNvPr id="8" name="Content Placeholder 2">
            <a:extLst>
              <a:ext uri="{FF2B5EF4-FFF2-40B4-BE49-F238E27FC236}">
                <a16:creationId xmlns:a16="http://schemas.microsoft.com/office/drawing/2014/main" id="{B4C4C2CE-7B68-150B-6F84-5DAAC0ABD15B}"/>
              </a:ext>
            </a:extLst>
          </p:cNvPr>
          <p:cNvSpPr txBox="1">
            <a:spLocks/>
          </p:cNvSpPr>
          <p:nvPr/>
        </p:nvSpPr>
        <p:spPr>
          <a:xfrm>
            <a:off x="6372225" y="2582780"/>
            <a:ext cx="5226217" cy="293570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a:solidFill>
                  <a:schemeClr val="bg1"/>
                </a:solidFill>
                <a:latin typeface="+mn-lt"/>
              </a:rPr>
              <a:t>Women United members believe in and support the mission of United Way. Our strong and passionate members represent a wide variety of age groups, backgrounds, workplaces, and interests and are committed to improving our community. Since 2001, our Women United chapter has raised $142 million.</a:t>
            </a:r>
          </a:p>
        </p:txBody>
      </p:sp>
      <p:pic>
        <p:nvPicPr>
          <p:cNvPr id="5" name="Picture 4" descr="A blue hexagon with a logo and text&#10;&#10;AI-generated content may be incorrect.">
            <a:extLst>
              <a:ext uri="{FF2B5EF4-FFF2-40B4-BE49-F238E27FC236}">
                <a16:creationId xmlns:a16="http://schemas.microsoft.com/office/drawing/2014/main" id="{13199F5A-8756-8B42-246F-9D51BEC034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9190" y="365126"/>
            <a:ext cx="2107929" cy="2080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B63957A2-758D-E990-1CF2-DED5962717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0849" y="6063916"/>
            <a:ext cx="1846534" cy="636736"/>
          </a:xfrm>
          <a:prstGeom prst="rect">
            <a:avLst/>
          </a:prstGeom>
        </p:spPr>
      </p:pic>
    </p:spTree>
    <p:extLst>
      <p:ext uri="{BB962C8B-B14F-4D97-AF65-F5344CB8AC3E}">
        <p14:creationId xmlns:p14="http://schemas.microsoft.com/office/powerpoint/2010/main" val="151500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941951-1EF1-3BFB-40DC-6386BEE0B0AE}"/>
              </a:ext>
            </a:extLst>
          </p:cNvPr>
          <p:cNvSpPr/>
          <p:nvPr/>
        </p:nvSpPr>
        <p:spPr>
          <a:xfrm>
            <a:off x="6586537" y="4455313"/>
            <a:ext cx="5605463" cy="98663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endParaRPr lang="en-US" sz="3000">
              <a:latin typeface="Antonio Light" pitchFamily="2" charset="77"/>
            </a:endParaRPr>
          </a:p>
        </p:txBody>
      </p:sp>
      <p:sp>
        <p:nvSpPr>
          <p:cNvPr id="12" name="Rectangle 11">
            <a:extLst>
              <a:ext uri="{FF2B5EF4-FFF2-40B4-BE49-F238E27FC236}">
                <a16:creationId xmlns:a16="http://schemas.microsoft.com/office/drawing/2014/main" id="{EAE83ACE-193D-207B-A515-ED455FD9F93D}"/>
              </a:ext>
            </a:extLst>
          </p:cNvPr>
          <p:cNvSpPr/>
          <p:nvPr/>
        </p:nvSpPr>
        <p:spPr>
          <a:xfrm>
            <a:off x="6586537" y="3269452"/>
            <a:ext cx="5605463" cy="98663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endParaRPr lang="en-US" sz="3000">
              <a:latin typeface="Antonio Light" pitchFamily="2" charset="77"/>
            </a:endParaRPr>
          </a:p>
        </p:txBody>
      </p:sp>
      <p:sp>
        <p:nvSpPr>
          <p:cNvPr id="11" name="Rectangle 10">
            <a:extLst>
              <a:ext uri="{FF2B5EF4-FFF2-40B4-BE49-F238E27FC236}">
                <a16:creationId xmlns:a16="http://schemas.microsoft.com/office/drawing/2014/main" id="{5B765088-9625-FD2E-A99A-CDA23AB87CFC}"/>
              </a:ext>
            </a:extLst>
          </p:cNvPr>
          <p:cNvSpPr/>
          <p:nvPr/>
        </p:nvSpPr>
        <p:spPr>
          <a:xfrm>
            <a:off x="6586537" y="2069303"/>
            <a:ext cx="5605463" cy="98663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endParaRPr lang="en-US" sz="3000">
              <a:latin typeface="Antonio Light" pitchFamily="2" charset="77"/>
            </a:endParaRPr>
          </a:p>
        </p:txBody>
      </p:sp>
      <p:sp>
        <p:nvSpPr>
          <p:cNvPr id="7" name="Rectangle 6">
            <a:extLst>
              <a:ext uri="{FF2B5EF4-FFF2-40B4-BE49-F238E27FC236}">
                <a16:creationId xmlns:a16="http://schemas.microsoft.com/office/drawing/2014/main" id="{52AB7CC8-8AF9-C62F-04FC-E8846A26D780}"/>
              </a:ext>
            </a:extLst>
          </p:cNvPr>
          <p:cNvSpPr/>
          <p:nvPr/>
        </p:nvSpPr>
        <p:spPr>
          <a:xfrm>
            <a:off x="0" y="0"/>
            <a:ext cx="12192000" cy="1653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EBF8C9C-B27A-E116-5F75-45CBA2B5B353}"/>
              </a:ext>
            </a:extLst>
          </p:cNvPr>
          <p:cNvSpPr>
            <a:spLocks noGrp="1"/>
          </p:cNvSpPr>
          <p:nvPr>
            <p:ph type="title"/>
          </p:nvPr>
        </p:nvSpPr>
        <p:spPr/>
        <p:txBody>
          <a:bodyPr>
            <a:noAutofit/>
          </a:bodyPr>
          <a:lstStyle/>
          <a:p>
            <a:r>
              <a:rPr lang="en-US" b="0" dirty="0">
                <a:ea typeface="HELVETICA NEUE CONDENSED" panose="02000503000000020004" pitchFamily="2" charset="0"/>
                <a:cs typeface="HELVETICA NEUE CONDENSED" panose="02000503000000020004" pitchFamily="2" charset="0"/>
              </a:rPr>
              <a:t>TOCQUEVILLE SOCIETY: </a:t>
            </a:r>
            <a:br>
              <a:rPr lang="en-US" b="0" dirty="0">
                <a:ea typeface="HELVETICA NEUE CONDENSED" panose="02000503000000020004" pitchFamily="2" charset="0"/>
                <a:cs typeface="HELVETICA NEUE CONDENSED" panose="02000503000000020004" pitchFamily="2" charset="0"/>
              </a:rPr>
            </a:br>
            <a:r>
              <a:rPr lang="en-US" b="0" dirty="0">
                <a:ea typeface="HELVETICA NEUE CONDENSED" panose="02000503000000020004" pitchFamily="2" charset="0"/>
                <a:cs typeface="HELVETICA NEUE CONDENSED" panose="02000503000000020004" pitchFamily="2" charset="0"/>
              </a:rPr>
              <a:t>OUR MOST INFLUENTIAL AND GENEROUS DONORS</a:t>
            </a:r>
          </a:p>
        </p:txBody>
      </p:sp>
      <p:sp>
        <p:nvSpPr>
          <p:cNvPr id="3" name="Content Placeholder 2">
            <a:extLst>
              <a:ext uri="{FF2B5EF4-FFF2-40B4-BE49-F238E27FC236}">
                <a16:creationId xmlns:a16="http://schemas.microsoft.com/office/drawing/2014/main" id="{02126F3C-C6DC-952E-9A6D-2AAC9D7202B7}"/>
              </a:ext>
            </a:extLst>
          </p:cNvPr>
          <p:cNvSpPr>
            <a:spLocks noGrp="1"/>
          </p:cNvSpPr>
          <p:nvPr>
            <p:ph idx="1"/>
          </p:nvPr>
        </p:nvSpPr>
        <p:spPr>
          <a:xfrm>
            <a:off x="380999" y="1993106"/>
            <a:ext cx="5180740" cy="3870982"/>
          </a:xfrm>
        </p:spPr>
        <p:txBody>
          <a:bodyPr>
            <a:normAutofit fontScale="92500" lnSpcReduction="10000"/>
          </a:bodyPr>
          <a:lstStyle/>
          <a:p>
            <a:pPr marL="0" lvl="1" indent="0">
              <a:buNone/>
            </a:pPr>
            <a:r>
              <a:rPr lang="en-US" b="1">
                <a:latin typeface="+mj-lt"/>
              </a:rPr>
              <a:t>Giving at the leadership </a:t>
            </a:r>
            <a:br>
              <a:rPr lang="en-US" b="1">
                <a:latin typeface="+mj-lt"/>
              </a:rPr>
            </a:br>
            <a:r>
              <a:rPr lang="en-US" b="1">
                <a:latin typeface="+mj-lt"/>
              </a:rPr>
              <a:t>level and beyond.</a:t>
            </a:r>
          </a:p>
          <a:p>
            <a:pPr marL="0" indent="0">
              <a:buNone/>
            </a:pPr>
            <a:r>
              <a:rPr lang="en-US">
                <a:solidFill>
                  <a:schemeClr val="tx1"/>
                </a:solidFill>
              </a:rPr>
              <a:t>Comprised of the region’s most influential business and civic leaders, the Tocqueville Society helps establish our agenda for the future and inspire others. From 2018 to 2024, </a:t>
            </a:r>
            <a:br>
              <a:rPr lang="en-US">
                <a:solidFill>
                  <a:schemeClr val="tx1"/>
                </a:solidFill>
              </a:rPr>
            </a:br>
            <a:r>
              <a:rPr lang="en-US">
                <a:solidFill>
                  <a:schemeClr val="tx1"/>
                </a:solidFill>
              </a:rPr>
              <a:t>Tocqueville Society donors have contributed $64.1 million to support the work of United Way in our region.</a:t>
            </a:r>
            <a:r>
              <a:rPr lang="en-US" u="sng">
                <a:solidFill>
                  <a:schemeClr val="tx1"/>
                </a:solidFill>
              </a:rPr>
              <a:t> </a:t>
            </a:r>
          </a:p>
          <a:p>
            <a:pPr marL="0" indent="0">
              <a:buNone/>
            </a:pPr>
            <a:r>
              <a:rPr lang="en-US">
                <a:solidFill>
                  <a:schemeClr val="tx1"/>
                </a:solidFill>
              </a:rPr>
              <a:t>You join the ranks of generations of our community’s most philanthropic leaders as a part of our Tocqueville Society. Tocqueville Society giving includes the following levels:</a:t>
            </a:r>
          </a:p>
        </p:txBody>
      </p:sp>
      <p:sp>
        <p:nvSpPr>
          <p:cNvPr id="4" name="Slide Number Placeholder 3">
            <a:extLst>
              <a:ext uri="{FF2B5EF4-FFF2-40B4-BE49-F238E27FC236}">
                <a16:creationId xmlns:a16="http://schemas.microsoft.com/office/drawing/2014/main" id="{417A4203-08BF-1D06-B284-CCB21FD3321F}"/>
              </a:ext>
            </a:extLst>
          </p:cNvPr>
          <p:cNvSpPr>
            <a:spLocks noGrp="1"/>
          </p:cNvSpPr>
          <p:nvPr>
            <p:ph type="sldNum" sz="quarter" idx="12"/>
          </p:nvPr>
        </p:nvSpPr>
        <p:spPr/>
        <p:txBody>
          <a:bodyPr/>
          <a:lstStyle/>
          <a:p>
            <a:fld id="{27BC56BC-1187-5340-A44C-2F3260EFBD9C}" type="slidenum">
              <a:rPr lang="en-US" smtClean="0"/>
              <a:pPr/>
              <a:t>21</a:t>
            </a:fld>
            <a:endParaRPr lang="en-US"/>
          </a:p>
        </p:txBody>
      </p:sp>
      <p:sp>
        <p:nvSpPr>
          <p:cNvPr id="10" name="Text Placeholder 9">
            <a:extLst>
              <a:ext uri="{FF2B5EF4-FFF2-40B4-BE49-F238E27FC236}">
                <a16:creationId xmlns:a16="http://schemas.microsoft.com/office/drawing/2014/main" id="{EF7862FE-1329-A3F9-C467-DA9E234C5B33}"/>
              </a:ext>
            </a:extLst>
          </p:cNvPr>
          <p:cNvSpPr>
            <a:spLocks noGrp="1"/>
          </p:cNvSpPr>
          <p:nvPr>
            <p:ph type="body" sz="quarter" idx="13"/>
          </p:nvPr>
        </p:nvSpPr>
        <p:spPr>
          <a:xfrm>
            <a:off x="488156" y="1653383"/>
            <a:ext cx="9418320" cy="45720"/>
          </a:xfrm>
        </p:spPr>
        <p:txBody>
          <a:bodyPr/>
          <a:lstStyle/>
          <a:p>
            <a:endParaRPr lang="en-US"/>
          </a:p>
        </p:txBody>
      </p:sp>
      <p:graphicFrame>
        <p:nvGraphicFramePr>
          <p:cNvPr id="14" name="Table 13">
            <a:extLst>
              <a:ext uri="{FF2B5EF4-FFF2-40B4-BE49-F238E27FC236}">
                <a16:creationId xmlns:a16="http://schemas.microsoft.com/office/drawing/2014/main" id="{CF38E736-62AB-E106-FA33-4918FDA428D9}"/>
              </a:ext>
            </a:extLst>
          </p:cNvPr>
          <p:cNvGraphicFramePr>
            <a:graphicFrameLocks noGrp="1"/>
          </p:cNvGraphicFramePr>
          <p:nvPr/>
        </p:nvGraphicFramePr>
        <p:xfrm>
          <a:off x="7462551" y="2104305"/>
          <a:ext cx="4554538" cy="934410"/>
        </p:xfrm>
        <a:graphic>
          <a:graphicData uri="http://schemas.openxmlformats.org/drawingml/2006/table">
            <a:tbl>
              <a:tblPr firstRow="1" bandRow="1">
                <a:tableStyleId>{5C22544A-7EE6-4342-B048-85BDC9FD1C3A}</a:tableStyleId>
              </a:tblPr>
              <a:tblGrid>
                <a:gridCol w="2195799">
                  <a:extLst>
                    <a:ext uri="{9D8B030D-6E8A-4147-A177-3AD203B41FA5}">
                      <a16:colId xmlns:a16="http://schemas.microsoft.com/office/drawing/2014/main" val="4102779692"/>
                    </a:ext>
                  </a:extLst>
                </a:gridCol>
                <a:gridCol w="2358739">
                  <a:extLst>
                    <a:ext uri="{9D8B030D-6E8A-4147-A177-3AD203B41FA5}">
                      <a16:colId xmlns:a16="http://schemas.microsoft.com/office/drawing/2014/main" val="4137661428"/>
                    </a:ext>
                  </a:extLst>
                </a:gridCol>
              </a:tblGrid>
              <a:tr h="934410">
                <a:tc>
                  <a:txBody>
                    <a:bodyPr/>
                    <a:lstStyle/>
                    <a:p>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Ordre de Liberté</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$25,000+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34371"/>
                  </a:ext>
                </a:extLst>
              </a:tr>
            </a:tbl>
          </a:graphicData>
        </a:graphic>
      </p:graphicFrame>
      <p:graphicFrame>
        <p:nvGraphicFramePr>
          <p:cNvPr id="15" name="Table 14">
            <a:extLst>
              <a:ext uri="{FF2B5EF4-FFF2-40B4-BE49-F238E27FC236}">
                <a16:creationId xmlns:a16="http://schemas.microsoft.com/office/drawing/2014/main" id="{6E8DB620-6474-13F6-9BCA-08DD85FB7918}"/>
              </a:ext>
            </a:extLst>
          </p:cNvPr>
          <p:cNvGraphicFramePr>
            <a:graphicFrameLocks noGrp="1"/>
          </p:cNvGraphicFramePr>
          <p:nvPr/>
        </p:nvGraphicFramePr>
        <p:xfrm>
          <a:off x="7462551" y="3287932"/>
          <a:ext cx="4554538" cy="934410"/>
        </p:xfrm>
        <a:graphic>
          <a:graphicData uri="http://schemas.openxmlformats.org/drawingml/2006/table">
            <a:tbl>
              <a:tblPr firstRow="1" bandRow="1">
                <a:tableStyleId>{5C22544A-7EE6-4342-B048-85BDC9FD1C3A}</a:tableStyleId>
              </a:tblPr>
              <a:tblGrid>
                <a:gridCol w="2195799">
                  <a:extLst>
                    <a:ext uri="{9D8B030D-6E8A-4147-A177-3AD203B41FA5}">
                      <a16:colId xmlns:a16="http://schemas.microsoft.com/office/drawing/2014/main" val="4102779692"/>
                    </a:ext>
                  </a:extLst>
                </a:gridCol>
                <a:gridCol w="2358739">
                  <a:extLst>
                    <a:ext uri="{9D8B030D-6E8A-4147-A177-3AD203B41FA5}">
                      <a16:colId xmlns:a16="http://schemas.microsoft.com/office/drawing/2014/main" val="4137661428"/>
                    </a:ext>
                  </a:extLst>
                </a:gridCol>
              </a:tblGrid>
              <a:tr h="934410">
                <a:tc>
                  <a:txBody>
                    <a:bodyPr/>
                    <a:lstStyle/>
                    <a:p>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Le Champion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$15,000 - $24,999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34371"/>
                  </a:ext>
                </a:extLst>
              </a:tr>
            </a:tbl>
          </a:graphicData>
        </a:graphic>
      </p:graphicFrame>
      <p:graphicFrame>
        <p:nvGraphicFramePr>
          <p:cNvPr id="16" name="Table 15">
            <a:extLst>
              <a:ext uri="{FF2B5EF4-FFF2-40B4-BE49-F238E27FC236}">
                <a16:creationId xmlns:a16="http://schemas.microsoft.com/office/drawing/2014/main" id="{C30A0104-A60E-673C-1D16-5E8C90236DB5}"/>
              </a:ext>
            </a:extLst>
          </p:cNvPr>
          <p:cNvGraphicFramePr>
            <a:graphicFrameLocks noGrp="1"/>
          </p:cNvGraphicFramePr>
          <p:nvPr/>
        </p:nvGraphicFramePr>
        <p:xfrm>
          <a:off x="7462551" y="4464674"/>
          <a:ext cx="4554538" cy="934410"/>
        </p:xfrm>
        <a:graphic>
          <a:graphicData uri="http://schemas.openxmlformats.org/drawingml/2006/table">
            <a:tbl>
              <a:tblPr firstRow="1" bandRow="1">
                <a:tableStyleId>{5C22544A-7EE6-4342-B048-85BDC9FD1C3A}</a:tableStyleId>
              </a:tblPr>
              <a:tblGrid>
                <a:gridCol w="2181512">
                  <a:extLst>
                    <a:ext uri="{9D8B030D-6E8A-4147-A177-3AD203B41FA5}">
                      <a16:colId xmlns:a16="http://schemas.microsoft.com/office/drawing/2014/main" val="4102779692"/>
                    </a:ext>
                  </a:extLst>
                </a:gridCol>
                <a:gridCol w="2373026">
                  <a:extLst>
                    <a:ext uri="{9D8B030D-6E8A-4147-A177-3AD203B41FA5}">
                      <a16:colId xmlns:a16="http://schemas.microsoft.com/office/drawing/2014/main" val="4137661428"/>
                    </a:ext>
                  </a:extLst>
                </a:gridCol>
              </a:tblGrid>
              <a:tr h="934410">
                <a:tc>
                  <a:txBody>
                    <a:bodyPr/>
                    <a:lstStyle/>
                    <a:p>
                      <a:r>
                        <a:rPr lang="en-US" sz="2400" b="1" i="0" err="1">
                          <a:latin typeface="Arial Narrow" panose="020B0606020202030204" pitchFamily="34" charset="0"/>
                          <a:ea typeface="Helvetica Neue Condensed" panose="02000503000000020004" pitchFamily="2" charset="0"/>
                          <a:cs typeface="Helvetica Neue Condensed" panose="02000503000000020004" pitchFamily="2" charset="0"/>
                        </a:rPr>
                        <a:t>Membres</a:t>
                      </a:r>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 </a:t>
                      </a:r>
                      <a:b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br>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de la Société</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b="1" i="0">
                          <a:latin typeface="Arial Narrow" panose="020B0606020202030204" pitchFamily="34" charset="0"/>
                          <a:ea typeface="Helvetica Neue Condensed" panose="02000503000000020004" pitchFamily="2" charset="0"/>
                          <a:cs typeface="Helvetica Neue Condensed" panose="02000503000000020004" pitchFamily="2" charset="0"/>
                        </a:rPr>
                        <a:t>$10,000 - $14,999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7234371"/>
                  </a:ext>
                </a:extLst>
              </a:tr>
            </a:tbl>
          </a:graphicData>
        </a:graphic>
      </p:graphicFrame>
      <p:pic>
        <p:nvPicPr>
          <p:cNvPr id="5" name="Picture 4" descr="A black and yellow sign with white text&#10;&#10;AI-generated content may be incorrect.">
            <a:extLst>
              <a:ext uri="{FF2B5EF4-FFF2-40B4-BE49-F238E27FC236}">
                <a16:creationId xmlns:a16="http://schemas.microsoft.com/office/drawing/2014/main" id="{AD881FA3-BDD7-2456-4E09-089234F2B9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8565" y="1932608"/>
            <a:ext cx="1435654" cy="1325220"/>
          </a:xfrm>
          <a:prstGeom prst="rect">
            <a:avLst/>
          </a:prstGeom>
        </p:spPr>
      </p:pic>
      <p:pic>
        <p:nvPicPr>
          <p:cNvPr id="8" name="Picture 7" descr="A black and yellow shield with white text&#10;&#10;AI-generated content may be incorrect.">
            <a:extLst>
              <a:ext uri="{FF2B5EF4-FFF2-40B4-BE49-F238E27FC236}">
                <a16:creationId xmlns:a16="http://schemas.microsoft.com/office/drawing/2014/main" id="{EA0DBE17-3194-F5DB-3664-8C78D4027E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5672" y="3115086"/>
            <a:ext cx="1416281" cy="1325880"/>
          </a:xfrm>
          <a:prstGeom prst="rect">
            <a:avLst/>
          </a:prstGeom>
        </p:spPr>
      </p:pic>
      <p:pic>
        <p:nvPicPr>
          <p:cNvPr id="9" name="Picture 8" descr="A black and yellow sign with white text&#10;&#10;AI-generated content may be incorrect.">
            <a:extLst>
              <a:ext uri="{FF2B5EF4-FFF2-40B4-BE49-F238E27FC236}">
                <a16:creationId xmlns:a16="http://schemas.microsoft.com/office/drawing/2014/main" id="{EB3DECD8-7D1E-9F0A-D485-B583C895FD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7763" y="4252707"/>
            <a:ext cx="1435608" cy="1455971"/>
          </a:xfrm>
          <a:prstGeom prst="rect">
            <a:avLst/>
          </a:prstGeom>
        </p:spPr>
      </p:pic>
    </p:spTree>
    <p:extLst>
      <p:ext uri="{BB962C8B-B14F-4D97-AF65-F5344CB8AC3E}">
        <p14:creationId xmlns:p14="http://schemas.microsoft.com/office/powerpoint/2010/main" val="2847318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4A1C9F-19D5-5245-58BB-1BCBD242B9C2}"/>
              </a:ext>
            </a:extLst>
          </p:cNvPr>
          <p:cNvSpPr>
            <a:spLocks noGrp="1"/>
          </p:cNvSpPr>
          <p:nvPr>
            <p:ph type="sldNum" sz="quarter" idx="12"/>
          </p:nvPr>
        </p:nvSpPr>
        <p:spPr/>
        <p:txBody>
          <a:bodyPr/>
          <a:lstStyle/>
          <a:p>
            <a:fld id="{27BC56BC-1187-5340-A44C-2F3260EFBD9C}" type="slidenum">
              <a:rPr lang="en-US" smtClean="0"/>
              <a:pPr/>
              <a:t>22</a:t>
            </a:fld>
            <a:endParaRPr lang="en-US"/>
          </a:p>
        </p:txBody>
      </p:sp>
      <p:sp>
        <p:nvSpPr>
          <p:cNvPr id="2" name="Title 1">
            <a:extLst>
              <a:ext uri="{FF2B5EF4-FFF2-40B4-BE49-F238E27FC236}">
                <a16:creationId xmlns:a16="http://schemas.microsoft.com/office/drawing/2014/main" id="{C232DD93-8535-679F-1D30-D0F8413326E5}"/>
              </a:ext>
            </a:extLst>
          </p:cNvPr>
          <p:cNvSpPr>
            <a:spLocks noGrp="1"/>
          </p:cNvSpPr>
          <p:nvPr>
            <p:ph type="title"/>
          </p:nvPr>
        </p:nvSpPr>
        <p:spPr/>
        <p:txBody>
          <a:bodyPr/>
          <a:lstStyle/>
          <a:p>
            <a:r>
              <a:rPr lang="en-US" dirty="0"/>
              <a:t>2025-26 Campaign goals!</a:t>
            </a:r>
          </a:p>
        </p:txBody>
      </p:sp>
      <p:sp>
        <p:nvSpPr>
          <p:cNvPr id="5" name="Rectangle 4">
            <a:extLst>
              <a:ext uri="{FF2B5EF4-FFF2-40B4-BE49-F238E27FC236}">
                <a16:creationId xmlns:a16="http://schemas.microsoft.com/office/drawing/2014/main" id="{45830CB4-1B60-D8A1-DD71-2837386AAD79}"/>
              </a:ext>
            </a:extLst>
          </p:cNvPr>
          <p:cNvSpPr/>
          <p:nvPr/>
        </p:nvSpPr>
        <p:spPr>
          <a:xfrm>
            <a:off x="6091237" y="2612109"/>
            <a:ext cx="6100763" cy="18966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tlCol="0" anchor="ctr"/>
          <a:lstStyle/>
          <a:p>
            <a:r>
              <a:rPr lang="en-US" sz="6000" b="1">
                <a:latin typeface="Arial Narrow" panose="020B0606020202030204" pitchFamily="34" charset="0"/>
              </a:rPr>
              <a:t>100%</a:t>
            </a:r>
          </a:p>
          <a:p>
            <a:r>
              <a:rPr lang="en-US" sz="3000"/>
              <a:t>Employee participation</a:t>
            </a:r>
          </a:p>
        </p:txBody>
      </p:sp>
      <p:sp>
        <p:nvSpPr>
          <p:cNvPr id="6" name="Rectangle 5">
            <a:extLst>
              <a:ext uri="{FF2B5EF4-FFF2-40B4-BE49-F238E27FC236}">
                <a16:creationId xmlns:a16="http://schemas.microsoft.com/office/drawing/2014/main" id="{EF3498A1-EE6A-5818-46F4-AB97CFE89D1F}"/>
              </a:ext>
            </a:extLst>
          </p:cNvPr>
          <p:cNvSpPr/>
          <p:nvPr/>
        </p:nvSpPr>
        <p:spPr>
          <a:xfrm>
            <a:off x="-4763" y="2612109"/>
            <a:ext cx="6096000" cy="18966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rIns="640080" rtlCol="0" anchor="ctr"/>
          <a:lstStyle/>
          <a:p>
            <a:pPr algn="r"/>
            <a:r>
              <a:rPr kumimoji="0" lang="en-US" sz="2000" b="0" i="0" u="none" strike="noStrike" kern="1200" cap="none" spc="0" normalizeH="0" baseline="0" noProof="0">
                <a:ln>
                  <a:noFill/>
                </a:ln>
                <a:solidFill>
                  <a:srgbClr val="FFFFFF"/>
                </a:solidFill>
                <a:effectLst/>
                <a:uLnTx/>
                <a:uFillTx/>
                <a:ea typeface="+mn-ea"/>
                <a:cs typeface="+mn-cs"/>
              </a:rPr>
              <a:t>(10% above last year) </a:t>
            </a:r>
            <a:r>
              <a:rPr lang="en-US" sz="6000" b="1">
                <a:latin typeface="Arial Narrow" panose="020B0606020202030204" pitchFamily="34" charset="0"/>
              </a:rPr>
              <a:t>XX%</a:t>
            </a:r>
          </a:p>
          <a:p>
            <a:pPr algn="r"/>
            <a:r>
              <a:rPr lang="en-US" sz="3000"/>
              <a:t>Total Pledged Contribution</a:t>
            </a:r>
          </a:p>
        </p:txBody>
      </p:sp>
    </p:spTree>
    <p:extLst>
      <p:ext uri="{BB962C8B-B14F-4D97-AF65-F5344CB8AC3E}">
        <p14:creationId xmlns:p14="http://schemas.microsoft.com/office/powerpoint/2010/main" val="4108650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8ADC8A-C964-A1E4-8906-D684E5CFC813}"/>
              </a:ext>
            </a:extLst>
          </p:cNvPr>
          <p:cNvSpPr>
            <a:spLocks noGrp="1"/>
          </p:cNvSpPr>
          <p:nvPr>
            <p:ph type="sldNum" sz="quarter" idx="12"/>
          </p:nvPr>
        </p:nvSpPr>
        <p:spPr/>
        <p:txBody>
          <a:bodyPr/>
          <a:lstStyle/>
          <a:p>
            <a:fld id="{27BC56BC-1187-5340-A44C-2F3260EFBD9C}" type="slidenum">
              <a:rPr lang="en-US" smtClean="0"/>
              <a:pPr/>
              <a:t>23</a:t>
            </a:fld>
            <a:endParaRPr lang="en-US"/>
          </a:p>
        </p:txBody>
      </p:sp>
      <p:sp>
        <p:nvSpPr>
          <p:cNvPr id="4" name="Content Placeholder 3">
            <a:extLst>
              <a:ext uri="{FF2B5EF4-FFF2-40B4-BE49-F238E27FC236}">
                <a16:creationId xmlns:a16="http://schemas.microsoft.com/office/drawing/2014/main" id="{BFBBA778-FA78-9A51-1480-C64C0FFDC764}"/>
              </a:ext>
            </a:extLst>
          </p:cNvPr>
          <p:cNvSpPr>
            <a:spLocks noGrp="1"/>
          </p:cNvSpPr>
          <p:nvPr>
            <p:ph sz="quarter" idx="13"/>
          </p:nvPr>
        </p:nvSpPr>
        <p:spPr/>
        <p:txBody>
          <a:bodyPr/>
          <a:lstStyle/>
          <a:p>
            <a:pPr marL="457200" indent="-457200">
              <a:buFont typeface="+mj-lt"/>
              <a:buAutoNum type="arabicPeriod"/>
            </a:pPr>
            <a:r>
              <a:rPr lang="en-US" b="1"/>
              <a:t>Lorem Ipsum </a:t>
            </a:r>
            <a:r>
              <a:rPr lang="en-US"/>
              <a:t>	At </a:t>
            </a:r>
            <a:r>
              <a:rPr lang="en-US" err="1"/>
              <a:t>vero</a:t>
            </a:r>
            <a:r>
              <a:rPr lang="en-US"/>
              <a:t> </a:t>
            </a:r>
            <a:r>
              <a:rPr lang="en-US" err="1"/>
              <a:t>eos</a:t>
            </a:r>
            <a:r>
              <a:rPr lang="en-US"/>
              <a:t> et </a:t>
            </a:r>
            <a:r>
              <a:rPr lang="en-US" err="1"/>
              <a:t>accusamus</a:t>
            </a:r>
            <a:r>
              <a:rPr lang="en-US"/>
              <a:t> et </a:t>
            </a:r>
            <a:r>
              <a:rPr lang="en-US" err="1"/>
              <a:t>iusto</a:t>
            </a:r>
            <a:endParaRPr lang="en-US"/>
          </a:p>
          <a:p>
            <a:pPr marL="457200" indent="-457200">
              <a:buFont typeface="+mj-lt"/>
              <a:buAutoNum type="arabicPeriod"/>
            </a:pPr>
            <a:r>
              <a:rPr lang="en-US" b="1"/>
              <a:t>Dolor sit </a:t>
            </a:r>
            <a:r>
              <a:rPr lang="en-US" b="1" err="1"/>
              <a:t>amet</a:t>
            </a:r>
            <a:r>
              <a:rPr lang="en-US"/>
              <a:t>	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457200" indent="-457200">
              <a:buFont typeface="+mj-lt"/>
              <a:buAutoNum type="arabicPeriod"/>
            </a:pPr>
            <a:r>
              <a:rPr lang="en-US" b="1"/>
              <a:t>sed do </a:t>
            </a:r>
            <a:r>
              <a:rPr lang="en-US" b="1" err="1"/>
              <a:t>eiusmod</a:t>
            </a:r>
            <a:r>
              <a:rPr lang="en-US" b="1"/>
              <a:t> </a:t>
            </a:r>
            <a:r>
              <a:rPr lang="en-US"/>
              <a:t>	</a:t>
            </a:r>
            <a:r>
              <a:rPr lang="en-US" err="1"/>
              <a:t>Occaecat</a:t>
            </a:r>
            <a:r>
              <a:rPr lang="en-US"/>
              <a:t> </a:t>
            </a:r>
            <a:r>
              <a:rPr lang="en-US" err="1"/>
              <a:t>cupidatat</a:t>
            </a:r>
            <a:r>
              <a:rPr lang="en-US"/>
              <a:t> non </a:t>
            </a:r>
            <a:r>
              <a:rPr lang="en-US" err="1"/>
              <a:t>proident</a:t>
            </a:r>
            <a:r>
              <a:rPr lang="en-US"/>
              <a:t> </a:t>
            </a:r>
          </a:p>
          <a:p>
            <a:pPr marL="457200" indent="-457200">
              <a:buFont typeface="+mj-lt"/>
              <a:buAutoNum type="arabicPeriod"/>
            </a:pPr>
            <a:endParaRPr lang="en-US"/>
          </a:p>
        </p:txBody>
      </p:sp>
      <p:sp>
        <p:nvSpPr>
          <p:cNvPr id="2" name="Title 1">
            <a:extLst>
              <a:ext uri="{FF2B5EF4-FFF2-40B4-BE49-F238E27FC236}">
                <a16:creationId xmlns:a16="http://schemas.microsoft.com/office/drawing/2014/main" id="{07616F4F-D783-7435-A1A0-A40F8CFFF2AA}"/>
              </a:ext>
            </a:extLst>
          </p:cNvPr>
          <p:cNvSpPr>
            <a:spLocks noGrp="1"/>
          </p:cNvSpPr>
          <p:nvPr>
            <p:ph type="title"/>
          </p:nvPr>
        </p:nvSpPr>
        <p:spPr/>
        <p:txBody>
          <a:bodyPr/>
          <a:lstStyle/>
          <a:p>
            <a:r>
              <a:rPr lang="en-US"/>
              <a:t>Campaign Events:</a:t>
            </a:r>
          </a:p>
        </p:txBody>
      </p:sp>
    </p:spTree>
    <p:extLst>
      <p:ext uri="{BB962C8B-B14F-4D97-AF65-F5344CB8AC3E}">
        <p14:creationId xmlns:p14="http://schemas.microsoft.com/office/powerpoint/2010/main" val="1781218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CAA2C9-97A3-BDAB-2625-CBC2CB465892}"/>
              </a:ext>
            </a:extLst>
          </p:cNvPr>
          <p:cNvSpPr>
            <a:spLocks noGrp="1"/>
          </p:cNvSpPr>
          <p:nvPr>
            <p:ph type="sldNum" sz="quarter" idx="12"/>
          </p:nvPr>
        </p:nvSpPr>
        <p:spPr/>
        <p:txBody>
          <a:bodyPr/>
          <a:lstStyle/>
          <a:p>
            <a:fld id="{27BC56BC-1187-5340-A44C-2F3260EFBD9C}" type="slidenum">
              <a:rPr lang="en-US" smtClean="0"/>
              <a:pPr/>
              <a:t>24</a:t>
            </a:fld>
            <a:endParaRPr lang="en-US"/>
          </a:p>
        </p:txBody>
      </p:sp>
      <p:sp>
        <p:nvSpPr>
          <p:cNvPr id="2" name="Title 1">
            <a:extLst>
              <a:ext uri="{FF2B5EF4-FFF2-40B4-BE49-F238E27FC236}">
                <a16:creationId xmlns:a16="http://schemas.microsoft.com/office/drawing/2014/main" id="{3E6C8F87-9B8D-30C8-3ED3-914A6470533A}"/>
              </a:ext>
            </a:extLst>
          </p:cNvPr>
          <p:cNvSpPr>
            <a:spLocks noGrp="1"/>
          </p:cNvSpPr>
          <p:nvPr>
            <p:ph type="title"/>
          </p:nvPr>
        </p:nvSpPr>
        <p:spPr/>
        <p:txBody>
          <a:bodyPr/>
          <a:lstStyle/>
          <a:p>
            <a:r>
              <a:rPr lang="en-US"/>
              <a:t>How to give</a:t>
            </a:r>
          </a:p>
        </p:txBody>
      </p:sp>
      <p:grpSp>
        <p:nvGrpSpPr>
          <p:cNvPr id="8" name="Group 7">
            <a:extLst>
              <a:ext uri="{FF2B5EF4-FFF2-40B4-BE49-F238E27FC236}">
                <a16:creationId xmlns:a16="http://schemas.microsoft.com/office/drawing/2014/main" id="{AE95ED57-1719-709E-02B5-92CE210F9EC7}"/>
              </a:ext>
            </a:extLst>
          </p:cNvPr>
          <p:cNvGrpSpPr/>
          <p:nvPr/>
        </p:nvGrpSpPr>
        <p:grpSpPr>
          <a:xfrm>
            <a:off x="0" y="2349229"/>
            <a:ext cx="12192001" cy="2349229"/>
            <a:chOff x="600075" y="2349229"/>
            <a:chExt cx="11258550" cy="2349229"/>
          </a:xfrm>
        </p:grpSpPr>
        <p:sp>
          <p:nvSpPr>
            <p:cNvPr id="5" name="Rectangle 4">
              <a:extLst>
                <a:ext uri="{FF2B5EF4-FFF2-40B4-BE49-F238E27FC236}">
                  <a16:creationId xmlns:a16="http://schemas.microsoft.com/office/drawing/2014/main" id="{C2D5AA4B-95CF-3E86-BD14-BFE878911B9F}"/>
                </a:ext>
              </a:extLst>
            </p:cNvPr>
            <p:cNvSpPr/>
            <p:nvPr/>
          </p:nvSpPr>
          <p:spPr>
            <a:xfrm>
              <a:off x="600075" y="2349229"/>
              <a:ext cx="3757613" cy="23492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0" rIns="274320" bIns="0" rtlCol="0" anchor="ctr"/>
            <a:lstStyle/>
            <a:p>
              <a:pPr algn="ctr"/>
              <a:r>
                <a:rPr lang="en-US" sz="4600" b="1">
                  <a:latin typeface="Arial Narrow" panose="020B0606020202030204" pitchFamily="34" charset="0"/>
                </a:rPr>
                <a:t>Payroll Deduction</a:t>
              </a:r>
            </a:p>
            <a:p>
              <a:pPr algn="ctr"/>
              <a:r>
                <a:rPr lang="en-US" sz="2000"/>
                <a:t>Customized URL</a:t>
              </a:r>
            </a:p>
          </p:txBody>
        </p:sp>
        <p:sp>
          <p:nvSpPr>
            <p:cNvPr id="6" name="Rectangle 5">
              <a:extLst>
                <a:ext uri="{FF2B5EF4-FFF2-40B4-BE49-F238E27FC236}">
                  <a16:creationId xmlns:a16="http://schemas.microsoft.com/office/drawing/2014/main" id="{445A85CC-7BAC-367E-93A6-20812AA32D16}"/>
                </a:ext>
              </a:extLst>
            </p:cNvPr>
            <p:cNvSpPr/>
            <p:nvPr/>
          </p:nvSpPr>
          <p:spPr>
            <a:xfrm>
              <a:off x="4357687" y="2349229"/>
              <a:ext cx="3757613" cy="23492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0" rIns="274320" bIns="0" rtlCol="0" anchor="ctr"/>
            <a:lstStyle/>
            <a:p>
              <a:pPr algn="ctr"/>
              <a:r>
                <a:rPr lang="en-US" sz="4600" b="1">
                  <a:latin typeface="Arial Narrow" panose="020B0606020202030204" pitchFamily="34" charset="0"/>
                </a:rPr>
                <a:t>Text to Give</a:t>
              </a:r>
            </a:p>
            <a:p>
              <a:pPr algn="ctr"/>
              <a:r>
                <a:rPr lang="en-US" sz="2000"/>
                <a:t>Text XXXXXX to 1234</a:t>
              </a:r>
            </a:p>
          </p:txBody>
        </p:sp>
        <p:sp>
          <p:nvSpPr>
            <p:cNvPr id="7" name="Rectangle 6">
              <a:extLst>
                <a:ext uri="{FF2B5EF4-FFF2-40B4-BE49-F238E27FC236}">
                  <a16:creationId xmlns:a16="http://schemas.microsoft.com/office/drawing/2014/main" id="{904C5C0E-105A-641A-047B-44EB1ED8715D}"/>
                </a:ext>
              </a:extLst>
            </p:cNvPr>
            <p:cNvSpPr/>
            <p:nvPr/>
          </p:nvSpPr>
          <p:spPr>
            <a:xfrm>
              <a:off x="8101012" y="2349229"/>
              <a:ext cx="3757613" cy="234922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0" rIns="274320" bIns="0" rtlCol="0" anchor="ctr"/>
            <a:lstStyle/>
            <a:p>
              <a:pPr algn="ctr"/>
              <a:r>
                <a:rPr lang="en-US" sz="4600" b="1">
                  <a:latin typeface="Arial Narrow" panose="020B0606020202030204" pitchFamily="34" charset="0"/>
                </a:rPr>
                <a:t>Paper Pledge Forms</a:t>
              </a:r>
            </a:p>
            <a:p>
              <a:pPr algn="ctr"/>
              <a:r>
                <a:rPr lang="en-US" sz="2000"/>
                <a:t>Available from XXX XXXX</a:t>
              </a:r>
            </a:p>
          </p:txBody>
        </p:sp>
      </p:grpSp>
      <p:sp>
        <p:nvSpPr>
          <p:cNvPr id="9" name="Rectangle 8">
            <a:extLst>
              <a:ext uri="{FF2B5EF4-FFF2-40B4-BE49-F238E27FC236}">
                <a16:creationId xmlns:a16="http://schemas.microsoft.com/office/drawing/2014/main" id="{E754A155-E588-E9DA-392E-6D963C2C3AE6}"/>
              </a:ext>
            </a:extLst>
          </p:cNvPr>
          <p:cNvSpPr/>
          <p:nvPr/>
        </p:nvSpPr>
        <p:spPr>
          <a:xfrm>
            <a:off x="0" y="4698457"/>
            <a:ext cx="12192000" cy="4984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32DDAE8-44F0-5982-35E7-1A98BA377E03}"/>
              </a:ext>
            </a:extLst>
          </p:cNvPr>
          <p:cNvSpPr txBox="1"/>
          <p:nvPr/>
        </p:nvSpPr>
        <p:spPr>
          <a:xfrm>
            <a:off x="880533" y="4761913"/>
            <a:ext cx="827061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ea typeface="+mn-ea"/>
                <a:cs typeface="+mn-cs"/>
              </a:rPr>
              <a:t>Campaign deadline: xx/xx/xx</a:t>
            </a:r>
          </a:p>
        </p:txBody>
      </p:sp>
    </p:spTree>
    <p:extLst>
      <p:ext uri="{BB962C8B-B14F-4D97-AF65-F5344CB8AC3E}">
        <p14:creationId xmlns:p14="http://schemas.microsoft.com/office/powerpoint/2010/main" val="3036786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BD8D-D100-3453-BA21-AF21C8D98B3B}"/>
              </a:ext>
            </a:extLst>
          </p:cNvPr>
          <p:cNvSpPr>
            <a:spLocks noGrp="1"/>
          </p:cNvSpPr>
          <p:nvPr>
            <p:ph type="title"/>
          </p:nvPr>
        </p:nvSpPr>
        <p:spPr/>
        <p:txBody>
          <a:bodyPr/>
          <a:lstStyle/>
          <a:p>
            <a:r>
              <a:rPr lang="en-US"/>
              <a:t>Incentives</a:t>
            </a:r>
          </a:p>
        </p:txBody>
      </p:sp>
      <p:sp>
        <p:nvSpPr>
          <p:cNvPr id="5" name="Content Placeholder 4">
            <a:extLst>
              <a:ext uri="{FF2B5EF4-FFF2-40B4-BE49-F238E27FC236}">
                <a16:creationId xmlns:a16="http://schemas.microsoft.com/office/drawing/2014/main" id="{F0C51EC0-F099-4672-7345-3113C2C4B8BB}"/>
              </a:ext>
            </a:extLst>
          </p:cNvPr>
          <p:cNvSpPr>
            <a:spLocks noGrp="1"/>
          </p:cNvSpPr>
          <p:nvPr>
            <p:ph idx="1"/>
          </p:nvPr>
        </p:nvSpPr>
        <p:spPr/>
        <p:txBody>
          <a:bodyPr/>
          <a:lstStyle/>
          <a:p>
            <a:r>
              <a:rPr lang="en-US"/>
              <a:t>Add incentives here if applicable</a:t>
            </a:r>
          </a:p>
        </p:txBody>
      </p:sp>
      <p:sp>
        <p:nvSpPr>
          <p:cNvPr id="3" name="Slide Number Placeholder 2">
            <a:extLst>
              <a:ext uri="{FF2B5EF4-FFF2-40B4-BE49-F238E27FC236}">
                <a16:creationId xmlns:a16="http://schemas.microsoft.com/office/drawing/2014/main" id="{073008B3-5F70-9D34-9F01-B348DD1AE3B1}"/>
              </a:ext>
            </a:extLst>
          </p:cNvPr>
          <p:cNvSpPr>
            <a:spLocks noGrp="1"/>
          </p:cNvSpPr>
          <p:nvPr>
            <p:ph type="sldNum" sz="quarter" idx="12"/>
          </p:nvPr>
        </p:nvSpPr>
        <p:spPr/>
        <p:txBody>
          <a:bodyPr/>
          <a:lstStyle/>
          <a:p>
            <a:fld id="{27BC56BC-1187-5340-A44C-2F3260EFBD9C}" type="slidenum">
              <a:rPr lang="en-US" smtClean="0"/>
              <a:pPr/>
              <a:t>25</a:t>
            </a:fld>
            <a:endParaRPr lang="en-US"/>
          </a:p>
        </p:txBody>
      </p:sp>
      <p:sp>
        <p:nvSpPr>
          <p:cNvPr id="6" name="Text Placeholder 5">
            <a:extLst>
              <a:ext uri="{FF2B5EF4-FFF2-40B4-BE49-F238E27FC236}">
                <a16:creationId xmlns:a16="http://schemas.microsoft.com/office/drawing/2014/main" id="{05E7C20C-D07C-200E-9B6C-136FD4B336B3}"/>
              </a:ext>
            </a:extLst>
          </p:cNvPr>
          <p:cNvSpPr>
            <a:spLocks noGrp="1"/>
          </p:cNvSpPr>
          <p:nvPr>
            <p:ph type="body" sz="quarter" idx="13"/>
          </p:nvPr>
        </p:nvSpPr>
        <p:spPr/>
        <p:txBody>
          <a:bodyPr>
            <a:normAutofit fontScale="25000" lnSpcReduction="20000"/>
          </a:bodyPr>
          <a:lstStyle/>
          <a:p>
            <a:endParaRPr lang="en-US"/>
          </a:p>
        </p:txBody>
      </p:sp>
    </p:spTree>
    <p:extLst>
      <p:ext uri="{BB962C8B-B14F-4D97-AF65-F5344CB8AC3E}">
        <p14:creationId xmlns:p14="http://schemas.microsoft.com/office/powerpoint/2010/main" val="4212309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C780D9-F52F-9E71-B139-1E9F06A85B4C}"/>
              </a:ext>
            </a:extLst>
          </p:cNvPr>
          <p:cNvSpPr/>
          <p:nvPr/>
        </p:nvSpPr>
        <p:spPr>
          <a:xfrm>
            <a:off x="605790" y="0"/>
            <a:ext cx="11586210" cy="23492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75394-34BC-42E7-8270-F44897C3C08B}"/>
              </a:ext>
            </a:extLst>
          </p:cNvPr>
          <p:cNvSpPr>
            <a:spLocks noGrp="1"/>
          </p:cNvSpPr>
          <p:nvPr>
            <p:ph type="title"/>
          </p:nvPr>
        </p:nvSpPr>
        <p:spPr>
          <a:xfrm>
            <a:off x="884161" y="-503508"/>
            <a:ext cx="7327491" cy="2852737"/>
          </a:xfrm>
        </p:spPr>
        <p:txBody>
          <a:bodyPr/>
          <a:lstStyle/>
          <a:p>
            <a:r>
              <a:rPr lang="en-US"/>
              <a:t>Mission Statement</a:t>
            </a:r>
          </a:p>
        </p:txBody>
      </p:sp>
      <p:sp>
        <p:nvSpPr>
          <p:cNvPr id="3" name="Text Placeholder 2">
            <a:extLst>
              <a:ext uri="{FF2B5EF4-FFF2-40B4-BE49-F238E27FC236}">
                <a16:creationId xmlns:a16="http://schemas.microsoft.com/office/drawing/2014/main" id="{91B5E0AD-010F-FF1A-DE9F-D796530CE977}"/>
              </a:ext>
            </a:extLst>
          </p:cNvPr>
          <p:cNvSpPr>
            <a:spLocks noGrp="1"/>
          </p:cNvSpPr>
          <p:nvPr>
            <p:ph type="body" idx="1"/>
          </p:nvPr>
        </p:nvSpPr>
        <p:spPr>
          <a:xfrm>
            <a:off x="894671" y="1070386"/>
            <a:ext cx="7327491" cy="457034"/>
          </a:xfrm>
        </p:spPr>
        <p:txBody>
          <a:bodyPr>
            <a:normAutofit lnSpcReduction="10000"/>
          </a:bodyPr>
          <a:lstStyle/>
          <a:p>
            <a:r>
              <a:rPr lang="en-US"/>
              <a:t>United Way of Southwestern Pennsylvania </a:t>
            </a:r>
          </a:p>
        </p:txBody>
      </p:sp>
      <p:sp>
        <p:nvSpPr>
          <p:cNvPr id="4" name="Text Placeholder 2">
            <a:extLst>
              <a:ext uri="{FF2B5EF4-FFF2-40B4-BE49-F238E27FC236}">
                <a16:creationId xmlns:a16="http://schemas.microsoft.com/office/drawing/2014/main" id="{A072A42C-6BFE-7662-E267-0AAEC035FA19}"/>
              </a:ext>
            </a:extLst>
          </p:cNvPr>
          <p:cNvSpPr txBox="1">
            <a:spLocks/>
          </p:cNvSpPr>
          <p:nvPr/>
        </p:nvSpPr>
        <p:spPr>
          <a:xfrm>
            <a:off x="894671" y="2552344"/>
            <a:ext cx="7997081" cy="334737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600"/>
              </a:spcBef>
              <a:spcAft>
                <a:spcPts val="600"/>
              </a:spcAft>
              <a:buFont typeface="Arial" panose="020B0604020202020204" pitchFamily="34" charset="0"/>
              <a:buNone/>
              <a:defRPr sz="2400" kern="1200" spc="-50" baseline="0">
                <a:solidFill>
                  <a:schemeClr val="bg1"/>
                </a:solidFill>
                <a:latin typeface="Palanquin SemiBold" panose="020B0004020203020204" pitchFamily="34" charset="77"/>
                <a:ea typeface="+mn-ea"/>
                <a:cs typeface="Arial" panose="020B0604020202020204" pitchFamily="34" charset="0"/>
              </a:defRPr>
            </a:lvl1pPr>
            <a:lvl2pPr marL="457200" indent="0" algn="l" defTabSz="914400" rtl="0" eaLnBrk="1" latinLnBrk="0" hangingPunct="1">
              <a:lnSpc>
                <a:spcPct val="90000"/>
              </a:lnSpc>
              <a:spcBef>
                <a:spcPts val="1200"/>
              </a:spcBef>
              <a:spcAft>
                <a:spcPts val="600"/>
              </a:spcAft>
              <a:buFont typeface="Arial" panose="020B0604020202020204" pitchFamily="34" charset="0"/>
              <a:buNone/>
              <a:defRPr sz="2000" kern="1200" baseline="0">
                <a:solidFill>
                  <a:schemeClr val="tx1">
                    <a:tint val="82000"/>
                  </a:schemeClr>
                </a:solidFill>
                <a:latin typeface="Palanquin SemiBold" panose="020B0004020203020204" pitchFamily="34" charset="77"/>
                <a:ea typeface="+mn-ea"/>
                <a:cs typeface="Arial" panose="020B0604020202020204" pitchFamily="34" charset="0"/>
              </a:defRPr>
            </a:lvl2pPr>
            <a:lvl3pPr marL="914400" indent="0" algn="l" defTabSz="914400" rtl="0" eaLnBrk="1" latinLnBrk="0" hangingPunct="1">
              <a:lnSpc>
                <a:spcPct val="90000"/>
              </a:lnSpc>
              <a:spcBef>
                <a:spcPts val="600"/>
              </a:spcBef>
              <a:spcAft>
                <a:spcPts val="600"/>
              </a:spcAft>
              <a:buClr>
                <a:schemeClr val="accent2"/>
              </a:buClr>
              <a:buFont typeface="Arial" panose="020B0604020202020204" pitchFamily="34" charset="0"/>
              <a:buNone/>
              <a:defRPr sz="1800" kern="1200" baseline="0">
                <a:solidFill>
                  <a:schemeClr val="tx1">
                    <a:tint val="82000"/>
                  </a:schemeClr>
                </a:solidFill>
                <a:latin typeface="Palanquin" panose="020B0004020203020204" pitchFamily="34" charset="77"/>
                <a:ea typeface="+mn-ea"/>
                <a:cs typeface="Arial" panose="020B0604020202020204" pitchFamily="34" charset="0"/>
              </a:defRPr>
            </a:lvl3pPr>
            <a:lvl4pPr marL="1371600" indent="0" algn="l" defTabSz="914400" rtl="0" eaLnBrk="1" latinLnBrk="0" hangingPunct="1">
              <a:lnSpc>
                <a:spcPct val="90000"/>
              </a:lnSpc>
              <a:spcBef>
                <a:spcPts val="600"/>
              </a:spcBef>
              <a:spcAft>
                <a:spcPts val="600"/>
              </a:spcAft>
              <a:buClr>
                <a:schemeClr val="accent3"/>
              </a:buClr>
              <a:buFont typeface="Arial" panose="020B0604020202020204" pitchFamily="34" charset="0"/>
              <a:buNone/>
              <a:defRPr sz="1600" kern="1200" baseline="0">
                <a:solidFill>
                  <a:schemeClr val="tx1">
                    <a:tint val="82000"/>
                  </a:schemeClr>
                </a:solidFill>
                <a:latin typeface="Palanquin" panose="020B0004020203020204" pitchFamily="34" charset="77"/>
                <a:ea typeface="+mn-ea"/>
                <a:cs typeface="Arial" panose="020B0604020202020204" pitchFamily="34" charset="0"/>
              </a:defRPr>
            </a:lvl4pPr>
            <a:lvl5pPr marL="1828800" indent="0" algn="l" defTabSz="914400" rtl="0" eaLnBrk="1" latinLnBrk="0" hangingPunct="1">
              <a:lnSpc>
                <a:spcPct val="90000"/>
              </a:lnSpc>
              <a:spcBef>
                <a:spcPts val="400"/>
              </a:spcBef>
              <a:spcAft>
                <a:spcPts val="400"/>
              </a:spcAft>
              <a:buFont typeface="Arial" panose="020B0604020202020204" pitchFamily="34" charset="0"/>
              <a:buNone/>
              <a:defRPr sz="1600" kern="1200" baseline="0">
                <a:solidFill>
                  <a:schemeClr val="tx1">
                    <a:tint val="82000"/>
                  </a:schemeClr>
                </a:solidFill>
                <a:latin typeface="Palanquin" panose="020B0004020203020204" pitchFamily="34" charset="77"/>
                <a:ea typeface="+mn-ea"/>
                <a:cs typeface="Arial" panose="020B0604020202020204" pitchFamily="34" charset="0"/>
              </a:defRPr>
            </a:lvl5pPr>
            <a:lvl6pPr marL="2286000" indent="0" algn="l" defTabSz="914400" rtl="0" eaLnBrk="1" latinLnBrk="0" hangingPunct="1">
              <a:lnSpc>
                <a:spcPct val="90000"/>
              </a:lnSpc>
              <a:spcBef>
                <a:spcPts val="400"/>
              </a:spcBef>
              <a:spcAft>
                <a:spcPts val="400"/>
              </a:spcAft>
              <a:buFont typeface="Arial" panose="020B0604020202020204" pitchFamily="34" charset="0"/>
              <a:buNone/>
              <a:defRPr sz="1600" kern="1200" baseline="0">
                <a:solidFill>
                  <a:schemeClr val="tx1">
                    <a:tint val="82000"/>
                  </a:schemeClr>
                </a:solidFill>
                <a:latin typeface="Palanquin" panose="020B0004020203020204" pitchFamily="34" charset="77"/>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a:lnSpc>
                <a:spcPct val="100000"/>
              </a:lnSpc>
            </a:pPr>
            <a:r>
              <a:rPr lang="en-US" b="1" dirty="0">
                <a:latin typeface="Palanquin"/>
                <a:cs typeface="Palanquin"/>
              </a:rPr>
              <a:t>United Way of Southwestern Pennsylvania, serving Allegheny, Armstrong, Butler, Fayette and Westmoreland counties, leads and mobilizes the caring power of individuals, the business community and organizations to help local people in need measurably improve their lives, creating long-lasting change for the betterment of our community. </a:t>
            </a:r>
          </a:p>
        </p:txBody>
      </p:sp>
      <p:sp>
        <p:nvSpPr>
          <p:cNvPr id="8" name="Rectangle 7">
            <a:extLst>
              <a:ext uri="{FF2B5EF4-FFF2-40B4-BE49-F238E27FC236}">
                <a16:creationId xmlns:a16="http://schemas.microsoft.com/office/drawing/2014/main" id="{3889D76D-8672-686B-21F9-BC683B8FC146}"/>
              </a:ext>
            </a:extLst>
          </p:cNvPr>
          <p:cNvSpPr/>
          <p:nvPr/>
        </p:nvSpPr>
        <p:spPr>
          <a:xfrm>
            <a:off x="310636" y="0"/>
            <a:ext cx="295154" cy="234922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977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BA4FC-B5B0-A78D-20CF-8EA1FD5A3A39}"/>
              </a:ext>
            </a:extLst>
          </p:cNvPr>
          <p:cNvSpPr>
            <a:spLocks noGrp="1"/>
          </p:cNvSpPr>
          <p:nvPr>
            <p:ph type="title"/>
          </p:nvPr>
        </p:nvSpPr>
        <p:spPr/>
        <p:txBody>
          <a:bodyPr/>
          <a:lstStyle/>
          <a:p>
            <a:r>
              <a:rPr lang="en-US"/>
              <a:t>Questions?</a:t>
            </a:r>
          </a:p>
        </p:txBody>
      </p:sp>
      <p:pic>
        <p:nvPicPr>
          <p:cNvPr id="6" name="Picture Placeholder 5" descr="A person wearing a headset and using a computer&#10;&#10;Description automatically generated">
            <a:extLst>
              <a:ext uri="{FF2B5EF4-FFF2-40B4-BE49-F238E27FC236}">
                <a16:creationId xmlns:a16="http://schemas.microsoft.com/office/drawing/2014/main" id="{C4A57B65-02D1-EED4-205E-F1B80F2E9EDE}"/>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21921" r="21921"/>
          <a:stretch/>
        </p:blipFill>
        <p:spPr/>
      </p:pic>
    </p:spTree>
    <p:extLst>
      <p:ext uri="{BB962C8B-B14F-4D97-AF65-F5344CB8AC3E}">
        <p14:creationId xmlns:p14="http://schemas.microsoft.com/office/powerpoint/2010/main" val="1223573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781FE1-F7F1-E73D-04D8-2035D93C79F9}"/>
              </a:ext>
            </a:extLst>
          </p:cNvPr>
          <p:cNvSpPr/>
          <p:nvPr/>
        </p:nvSpPr>
        <p:spPr>
          <a:xfrm>
            <a:off x="5198741" y="1625775"/>
            <a:ext cx="314656" cy="250445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402C5CC-C25E-26A9-8DE4-28F22E3E9C0E}"/>
              </a:ext>
            </a:extLst>
          </p:cNvPr>
          <p:cNvSpPr/>
          <p:nvPr/>
        </p:nvSpPr>
        <p:spPr>
          <a:xfrm>
            <a:off x="0" y="1625775"/>
            <a:ext cx="4867579" cy="25044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0CF2FA-B8BE-4EA3-761F-7C4AAAC3BDC5}"/>
              </a:ext>
            </a:extLst>
          </p:cNvPr>
          <p:cNvSpPr/>
          <p:nvPr/>
        </p:nvSpPr>
        <p:spPr>
          <a:xfrm>
            <a:off x="5513398" y="1625775"/>
            <a:ext cx="6678602" cy="25044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16B6BD-4817-855E-922E-5FF4D88CF481}"/>
              </a:ext>
            </a:extLst>
          </p:cNvPr>
          <p:cNvSpPr/>
          <p:nvPr/>
        </p:nvSpPr>
        <p:spPr>
          <a:xfrm>
            <a:off x="4867580" y="1625775"/>
            <a:ext cx="645817" cy="250445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E4A67F3-F427-14B5-BD06-C4FBFE7EC830}"/>
              </a:ext>
            </a:extLst>
          </p:cNvPr>
          <p:cNvSpPr txBox="1">
            <a:spLocks/>
          </p:cNvSpPr>
          <p:nvPr/>
        </p:nvSpPr>
        <p:spPr>
          <a:xfrm>
            <a:off x="5611463" y="1682284"/>
            <a:ext cx="7415264" cy="250474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i="0" kern="1200" cap="all" spc="-100" baseline="0">
                <a:solidFill>
                  <a:schemeClr val="accent1"/>
                </a:solidFill>
                <a:latin typeface="Antonio" pitchFamily="2" charset="77"/>
                <a:ea typeface="+mj-ea"/>
                <a:cs typeface="Arial" panose="020B0604020202020204" pitchFamily="34" charset="0"/>
              </a:defRPr>
            </a:lvl1pPr>
          </a:lstStyle>
          <a:p>
            <a:r>
              <a:rPr lang="en-US" sz="7000">
                <a:solidFill>
                  <a:schemeClr val="bg1"/>
                </a:solidFill>
                <a:latin typeface="Arial Narrow" panose="020B0606020202030204" pitchFamily="34" charset="0"/>
              </a:rPr>
              <a:t>Thank you!</a:t>
            </a:r>
          </a:p>
        </p:txBody>
      </p:sp>
      <p:pic>
        <p:nvPicPr>
          <p:cNvPr id="2" name="Picture 1" descr="A close-up of a logo&#10;&#10;Description automatically generated">
            <a:extLst>
              <a:ext uri="{FF2B5EF4-FFF2-40B4-BE49-F238E27FC236}">
                <a16:creationId xmlns:a16="http://schemas.microsoft.com/office/drawing/2014/main" id="{0897B719-2F5A-A448-F5A8-3676E79DAC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639" y="2177417"/>
            <a:ext cx="4063394" cy="1401170"/>
          </a:xfrm>
          <a:prstGeom prst="rect">
            <a:avLst/>
          </a:prstGeom>
        </p:spPr>
      </p:pic>
    </p:spTree>
    <p:extLst>
      <p:ext uri="{BB962C8B-B14F-4D97-AF65-F5344CB8AC3E}">
        <p14:creationId xmlns:p14="http://schemas.microsoft.com/office/powerpoint/2010/main" val="3469760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E3A5-9E52-E65B-540E-26889821B830}"/>
              </a:ext>
            </a:extLst>
          </p:cNvPr>
          <p:cNvSpPr>
            <a:spLocks noGrp="1"/>
          </p:cNvSpPr>
          <p:nvPr>
            <p:ph type="title"/>
          </p:nvPr>
        </p:nvSpPr>
        <p:spPr/>
        <p:txBody>
          <a:bodyPr/>
          <a:lstStyle/>
          <a:p>
            <a:r>
              <a:rPr lang="en-US" b="0" dirty="0"/>
              <a:t>When you give directly to United Way</a:t>
            </a:r>
          </a:p>
        </p:txBody>
      </p:sp>
      <p:sp>
        <p:nvSpPr>
          <p:cNvPr id="15" name="Content Placeholder 2">
            <a:extLst>
              <a:ext uri="{FF2B5EF4-FFF2-40B4-BE49-F238E27FC236}">
                <a16:creationId xmlns:a16="http://schemas.microsoft.com/office/drawing/2014/main" id="{194F76B3-2632-5B67-E51B-2D256F0845AB}"/>
              </a:ext>
            </a:extLst>
          </p:cNvPr>
          <p:cNvSpPr>
            <a:spLocks noGrp="1"/>
          </p:cNvSpPr>
          <p:nvPr>
            <p:ph idx="1"/>
          </p:nvPr>
        </p:nvSpPr>
        <p:spPr>
          <a:xfrm>
            <a:off x="8500590" y="3111032"/>
            <a:ext cx="2886548" cy="2527768"/>
          </a:xfrm>
        </p:spPr>
        <p:txBody>
          <a:bodyPr>
            <a:normAutofit/>
          </a:bodyPr>
          <a:lstStyle/>
          <a:p>
            <a:pPr marL="0" indent="0">
              <a:buNone/>
            </a:pPr>
            <a:r>
              <a:rPr lang="en-US"/>
              <a:t>You also support United Way’s PA 211 Southwest.</a:t>
            </a:r>
          </a:p>
          <a:p>
            <a:pPr marL="0" indent="0">
              <a:buNone/>
            </a:pPr>
            <a:r>
              <a:rPr lang="en-US"/>
              <a:t>Our 24/7 helpline, which last year fielded more than 610,000 requests for assistance.</a:t>
            </a:r>
          </a:p>
        </p:txBody>
      </p:sp>
      <p:sp>
        <p:nvSpPr>
          <p:cNvPr id="4" name="Slide Number Placeholder 3">
            <a:extLst>
              <a:ext uri="{FF2B5EF4-FFF2-40B4-BE49-F238E27FC236}">
                <a16:creationId xmlns:a16="http://schemas.microsoft.com/office/drawing/2014/main" id="{84D1DD71-3DA0-0841-83DC-C1964FB1C7B8}"/>
              </a:ext>
            </a:extLst>
          </p:cNvPr>
          <p:cNvSpPr>
            <a:spLocks noGrp="1"/>
          </p:cNvSpPr>
          <p:nvPr>
            <p:ph type="sldNum" sz="quarter" idx="12"/>
          </p:nvPr>
        </p:nvSpPr>
        <p:spPr/>
        <p:txBody>
          <a:bodyPr/>
          <a:lstStyle/>
          <a:p>
            <a:fld id="{27BC56BC-1187-5340-A44C-2F3260EFBD9C}" type="slidenum">
              <a:rPr lang="en-US" smtClean="0"/>
              <a:pPr/>
              <a:t>3</a:t>
            </a:fld>
            <a:endParaRPr lang="en-US"/>
          </a:p>
        </p:txBody>
      </p:sp>
      <p:sp>
        <p:nvSpPr>
          <p:cNvPr id="5" name="Text Placeholder 4">
            <a:extLst>
              <a:ext uri="{FF2B5EF4-FFF2-40B4-BE49-F238E27FC236}">
                <a16:creationId xmlns:a16="http://schemas.microsoft.com/office/drawing/2014/main" id="{28140DBA-E76C-652C-5CF4-83B6DE8CFF7C}"/>
              </a:ext>
            </a:extLst>
          </p:cNvPr>
          <p:cNvSpPr>
            <a:spLocks noGrp="1"/>
          </p:cNvSpPr>
          <p:nvPr>
            <p:ph type="body" sz="quarter" idx="13"/>
          </p:nvPr>
        </p:nvSpPr>
        <p:spPr>
          <a:xfrm>
            <a:off x="488154" y="1653383"/>
            <a:ext cx="8961120" cy="44450"/>
          </a:xfrm>
        </p:spPr>
        <p:txBody>
          <a:bodyPr>
            <a:normAutofit fontScale="25000" lnSpcReduction="20000"/>
          </a:bodyPr>
          <a:lstStyle/>
          <a:p>
            <a:endParaRPr lang="en-US"/>
          </a:p>
        </p:txBody>
      </p:sp>
      <p:sp>
        <p:nvSpPr>
          <p:cNvPr id="7" name="Content Placeholder 5">
            <a:extLst>
              <a:ext uri="{FF2B5EF4-FFF2-40B4-BE49-F238E27FC236}">
                <a16:creationId xmlns:a16="http://schemas.microsoft.com/office/drawing/2014/main" id="{17B929C7-A116-9181-C47A-C85B2A12A79E}"/>
              </a:ext>
            </a:extLst>
          </p:cNvPr>
          <p:cNvSpPr txBox="1">
            <a:spLocks/>
          </p:cNvSpPr>
          <p:nvPr/>
        </p:nvSpPr>
        <p:spPr>
          <a:xfrm>
            <a:off x="264948" y="4464997"/>
            <a:ext cx="2560320" cy="1479240"/>
          </a:xfrm>
          <a:prstGeom prst="rect">
            <a:avLst/>
          </a:prstGeom>
          <a:noFill/>
        </p:spPr>
        <p:txBody>
          <a:bodyPr lIns="0" rIns="0" anchor="t" anchorCtr="0"/>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spc="0">
                <a:solidFill>
                  <a:schemeClr val="accent3"/>
                </a:solidFill>
                <a:latin typeface="Arial Narrow" panose="020B0606020202030204" pitchFamily="34" charset="0"/>
              </a:rPr>
              <a:t>MEETING</a:t>
            </a:r>
            <a:r>
              <a:rPr lang="en-US" spc="0"/>
              <a:t> </a:t>
            </a:r>
            <a:br>
              <a:rPr lang="en-US" spc="0"/>
            </a:br>
            <a:r>
              <a:rPr lang="en-US" spc="0">
                <a:latin typeface="+mn-lt"/>
              </a:rPr>
              <a:t>basic needs such as </a:t>
            </a:r>
            <a:br>
              <a:rPr lang="en-US" spc="0">
                <a:latin typeface="+mn-lt"/>
              </a:rPr>
            </a:br>
            <a:r>
              <a:rPr lang="en-US" spc="0">
                <a:latin typeface="+mn-lt"/>
              </a:rPr>
              <a:t>food and shelter</a:t>
            </a:r>
          </a:p>
        </p:txBody>
      </p:sp>
      <p:sp>
        <p:nvSpPr>
          <p:cNvPr id="9" name="Content Placeholder 7">
            <a:extLst>
              <a:ext uri="{FF2B5EF4-FFF2-40B4-BE49-F238E27FC236}">
                <a16:creationId xmlns:a16="http://schemas.microsoft.com/office/drawing/2014/main" id="{8316F5E5-C4F6-0F5E-932E-9A19576168E6}"/>
              </a:ext>
            </a:extLst>
          </p:cNvPr>
          <p:cNvSpPr txBox="1">
            <a:spLocks/>
          </p:cNvSpPr>
          <p:nvPr/>
        </p:nvSpPr>
        <p:spPr>
          <a:xfrm>
            <a:off x="2916554" y="4464997"/>
            <a:ext cx="2693832" cy="1479240"/>
          </a:xfrm>
          <a:prstGeom prst="rect">
            <a:avLst/>
          </a:prstGeom>
          <a:noFill/>
        </p:spPr>
        <p:txBody>
          <a:bodyPr lIns="0" rIns="0" anchor="t" anchorCtr="0"/>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spc="0">
                <a:solidFill>
                  <a:schemeClr val="accent2"/>
                </a:solidFill>
                <a:latin typeface="Arial Narrow" panose="020B0606020202030204" pitchFamily="34" charset="0"/>
              </a:rPr>
              <a:t>MOVING</a:t>
            </a:r>
            <a:r>
              <a:rPr lang="en-US" spc="0"/>
              <a:t> </a:t>
            </a:r>
            <a:br>
              <a:rPr lang="en-US" spc="0"/>
            </a:br>
            <a:r>
              <a:rPr lang="en-US" spc="0">
                <a:latin typeface="+mn-lt"/>
              </a:rPr>
              <a:t>families and individuals </a:t>
            </a:r>
            <a:br>
              <a:rPr lang="en-US" spc="0">
                <a:latin typeface="+mn-lt"/>
              </a:rPr>
            </a:br>
            <a:r>
              <a:rPr lang="en-US" spc="0">
                <a:latin typeface="+mn-lt"/>
              </a:rPr>
              <a:t>to financial stability</a:t>
            </a:r>
          </a:p>
        </p:txBody>
      </p:sp>
      <p:sp>
        <p:nvSpPr>
          <p:cNvPr id="11" name="Content Placeholder 10">
            <a:extLst>
              <a:ext uri="{FF2B5EF4-FFF2-40B4-BE49-F238E27FC236}">
                <a16:creationId xmlns:a16="http://schemas.microsoft.com/office/drawing/2014/main" id="{D0B334E5-A3B4-49B8-49DD-7BC7C5ED6AE2}"/>
              </a:ext>
            </a:extLst>
          </p:cNvPr>
          <p:cNvSpPr txBox="1">
            <a:spLocks/>
          </p:cNvSpPr>
          <p:nvPr/>
        </p:nvSpPr>
        <p:spPr>
          <a:xfrm>
            <a:off x="5786989" y="4464997"/>
            <a:ext cx="2032000" cy="1479240"/>
          </a:xfrm>
          <a:prstGeom prst="rect">
            <a:avLst/>
          </a:prstGeom>
          <a:noFill/>
        </p:spPr>
        <p:txBody>
          <a:bodyPr lIns="0" rIns="0" anchor="t" anchorCtr="0"/>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b="1" spc="0">
                <a:solidFill>
                  <a:schemeClr val="accent4"/>
                </a:solidFill>
                <a:latin typeface="Arial Narrow" panose="020B0606020202030204" pitchFamily="34" charset="0"/>
              </a:rPr>
              <a:t>BUILDING</a:t>
            </a:r>
            <a:r>
              <a:rPr lang="en-US" spc="0"/>
              <a:t> </a:t>
            </a:r>
            <a:br>
              <a:rPr lang="en-US" spc="0"/>
            </a:br>
            <a:r>
              <a:rPr lang="en-US" spc="0">
                <a:latin typeface="+mn-lt"/>
              </a:rPr>
              <a:t>for success in school and life</a:t>
            </a:r>
          </a:p>
        </p:txBody>
      </p:sp>
      <p:sp>
        <p:nvSpPr>
          <p:cNvPr id="16" name="Content Placeholder 2">
            <a:extLst>
              <a:ext uri="{FF2B5EF4-FFF2-40B4-BE49-F238E27FC236}">
                <a16:creationId xmlns:a16="http://schemas.microsoft.com/office/drawing/2014/main" id="{83375E35-CE53-A68F-C0E3-E676E73DC926}"/>
              </a:ext>
            </a:extLst>
          </p:cNvPr>
          <p:cNvSpPr txBox="1">
            <a:spLocks/>
          </p:cNvSpPr>
          <p:nvPr/>
        </p:nvSpPr>
        <p:spPr>
          <a:xfrm>
            <a:off x="380998" y="2021816"/>
            <a:ext cx="10206040" cy="8610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a:latin typeface="+mn-lt"/>
              </a:rPr>
              <a:t>When you give directly to United Way, without restrictions on which agencies benefit, you help families and individuals with:</a:t>
            </a:r>
          </a:p>
          <a:p>
            <a:pPr marL="0" indent="0">
              <a:buNone/>
            </a:pPr>
            <a:endParaRPr lang="en-US">
              <a:latin typeface="+mn-lt"/>
            </a:endParaRPr>
          </a:p>
        </p:txBody>
      </p:sp>
      <p:cxnSp>
        <p:nvCxnSpPr>
          <p:cNvPr id="21" name="Straight Connector 20">
            <a:extLst>
              <a:ext uri="{FF2B5EF4-FFF2-40B4-BE49-F238E27FC236}">
                <a16:creationId xmlns:a16="http://schemas.microsoft.com/office/drawing/2014/main" id="{E6D47195-7262-2833-011C-42A48A3ED989}"/>
              </a:ext>
            </a:extLst>
          </p:cNvPr>
          <p:cNvCxnSpPr/>
          <p:nvPr/>
        </p:nvCxnSpPr>
        <p:spPr>
          <a:xfrm>
            <a:off x="8242300" y="2971800"/>
            <a:ext cx="0" cy="2667000"/>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812161F5-9982-83D4-6497-CF32FF9C89F1}"/>
              </a:ext>
            </a:extLst>
          </p:cNvPr>
          <p:cNvGrpSpPr/>
          <p:nvPr/>
        </p:nvGrpSpPr>
        <p:grpSpPr>
          <a:xfrm>
            <a:off x="856094" y="2999509"/>
            <a:ext cx="1378027" cy="1378027"/>
            <a:chOff x="856094" y="2999509"/>
            <a:chExt cx="1378027" cy="1378027"/>
          </a:xfrm>
        </p:grpSpPr>
        <p:sp>
          <p:nvSpPr>
            <p:cNvPr id="6" name="Text Placeholder 4">
              <a:extLst>
                <a:ext uri="{FF2B5EF4-FFF2-40B4-BE49-F238E27FC236}">
                  <a16:creationId xmlns:a16="http://schemas.microsoft.com/office/drawing/2014/main" id="{0B144E8C-18AD-0419-B9DB-C42B737C5F50}"/>
                </a:ext>
              </a:extLst>
            </p:cNvPr>
            <p:cNvSpPr txBox="1">
              <a:spLocks/>
            </p:cNvSpPr>
            <p:nvPr/>
          </p:nvSpPr>
          <p:spPr>
            <a:xfrm>
              <a:off x="856094" y="2999509"/>
              <a:ext cx="1378027" cy="1378027"/>
            </a:xfrm>
            <a:prstGeom prst="ellipse">
              <a:avLst/>
            </a:prstGeom>
            <a:solidFill>
              <a:schemeClr val="accent3"/>
            </a:solid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 </a:t>
              </a:r>
            </a:p>
          </p:txBody>
        </p:sp>
        <p:pic>
          <p:nvPicPr>
            <p:cNvPr id="30" name="Graphic 29">
              <a:extLst>
                <a:ext uri="{FF2B5EF4-FFF2-40B4-BE49-F238E27FC236}">
                  <a16:creationId xmlns:a16="http://schemas.microsoft.com/office/drawing/2014/main" id="{9A61FD0D-57D5-5A29-FAC4-12BA17DD49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8626" y="3074634"/>
              <a:ext cx="1188715" cy="1188715"/>
            </a:xfrm>
            <a:prstGeom prst="rect">
              <a:avLst/>
            </a:prstGeom>
          </p:spPr>
        </p:pic>
      </p:grpSp>
      <p:grpSp>
        <p:nvGrpSpPr>
          <p:cNvPr id="34" name="Group 33">
            <a:extLst>
              <a:ext uri="{FF2B5EF4-FFF2-40B4-BE49-F238E27FC236}">
                <a16:creationId xmlns:a16="http://schemas.microsoft.com/office/drawing/2014/main" id="{547CD730-23FE-FB1D-ECE4-2F56272A9F1F}"/>
              </a:ext>
            </a:extLst>
          </p:cNvPr>
          <p:cNvGrpSpPr/>
          <p:nvPr/>
        </p:nvGrpSpPr>
        <p:grpSpPr>
          <a:xfrm>
            <a:off x="3574456" y="3004573"/>
            <a:ext cx="1378027" cy="1378027"/>
            <a:chOff x="3510054" y="2999509"/>
            <a:chExt cx="1378027" cy="1378027"/>
          </a:xfrm>
        </p:grpSpPr>
        <p:sp>
          <p:nvSpPr>
            <p:cNvPr id="8" name="Text Placeholder 6">
              <a:extLst>
                <a:ext uri="{FF2B5EF4-FFF2-40B4-BE49-F238E27FC236}">
                  <a16:creationId xmlns:a16="http://schemas.microsoft.com/office/drawing/2014/main" id="{0104B851-7B5D-8170-9641-E82F84717DD8}"/>
                </a:ext>
              </a:extLst>
            </p:cNvPr>
            <p:cNvSpPr txBox="1">
              <a:spLocks/>
            </p:cNvSpPr>
            <p:nvPr/>
          </p:nvSpPr>
          <p:spPr>
            <a:xfrm>
              <a:off x="3510054" y="2999509"/>
              <a:ext cx="1378027" cy="1378027"/>
            </a:xfrm>
            <a:prstGeom prst="ellipse">
              <a:avLst/>
            </a:prstGeom>
            <a:solidFill>
              <a:schemeClr val="accent2"/>
            </a:solidFill>
          </p:spPr>
          <p:txBody>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 </a:t>
              </a:r>
            </a:p>
          </p:txBody>
        </p:sp>
        <p:pic>
          <p:nvPicPr>
            <p:cNvPr id="31" name="Graphic 30">
              <a:extLst>
                <a:ext uri="{FF2B5EF4-FFF2-40B4-BE49-F238E27FC236}">
                  <a16:creationId xmlns:a16="http://schemas.microsoft.com/office/drawing/2014/main" id="{C72B5B6F-85FF-B7A8-E59B-ABB31E0046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7871" y="3074633"/>
              <a:ext cx="1188715" cy="1188715"/>
            </a:xfrm>
            <a:prstGeom prst="rect">
              <a:avLst/>
            </a:prstGeom>
          </p:spPr>
        </p:pic>
      </p:grpSp>
      <p:grpSp>
        <p:nvGrpSpPr>
          <p:cNvPr id="35" name="Group 34">
            <a:extLst>
              <a:ext uri="{FF2B5EF4-FFF2-40B4-BE49-F238E27FC236}">
                <a16:creationId xmlns:a16="http://schemas.microsoft.com/office/drawing/2014/main" id="{93FA76B5-B565-A1B6-F184-B70986F8AD59}"/>
              </a:ext>
            </a:extLst>
          </p:cNvPr>
          <p:cNvGrpSpPr/>
          <p:nvPr/>
        </p:nvGrpSpPr>
        <p:grpSpPr>
          <a:xfrm>
            <a:off x="6113975" y="3004573"/>
            <a:ext cx="1378027" cy="1378027"/>
            <a:chOff x="6113975" y="3004573"/>
            <a:chExt cx="1378027" cy="1378027"/>
          </a:xfrm>
        </p:grpSpPr>
        <p:sp>
          <p:nvSpPr>
            <p:cNvPr id="10" name="Text Placeholder 9">
              <a:extLst>
                <a:ext uri="{FF2B5EF4-FFF2-40B4-BE49-F238E27FC236}">
                  <a16:creationId xmlns:a16="http://schemas.microsoft.com/office/drawing/2014/main" id="{852EAF67-CD6E-46B5-6772-57590E704AE9}"/>
                </a:ext>
              </a:extLst>
            </p:cNvPr>
            <p:cNvSpPr txBox="1">
              <a:spLocks/>
            </p:cNvSpPr>
            <p:nvPr/>
          </p:nvSpPr>
          <p:spPr>
            <a:xfrm>
              <a:off x="6113975" y="3004573"/>
              <a:ext cx="1378027" cy="1378027"/>
            </a:xfrm>
            <a:prstGeom prst="ellipse">
              <a:avLst/>
            </a:prstGeom>
            <a:solidFill>
              <a:schemeClr val="accent4"/>
            </a:solidFill>
          </p:spPr>
          <p:txBody>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 </a:t>
              </a:r>
            </a:p>
          </p:txBody>
        </p:sp>
        <p:pic>
          <p:nvPicPr>
            <p:cNvPr id="32" name="Graphic 31">
              <a:extLst>
                <a:ext uri="{FF2B5EF4-FFF2-40B4-BE49-F238E27FC236}">
                  <a16:creationId xmlns:a16="http://schemas.microsoft.com/office/drawing/2014/main" id="{7092B935-7A6E-145B-62A1-898235430B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8038" y="3074633"/>
              <a:ext cx="1188715" cy="1188715"/>
            </a:xfrm>
            <a:prstGeom prst="rect">
              <a:avLst/>
            </a:prstGeom>
          </p:spPr>
        </p:pic>
      </p:grpSp>
    </p:spTree>
    <p:extLst>
      <p:ext uri="{BB962C8B-B14F-4D97-AF65-F5344CB8AC3E}">
        <p14:creationId xmlns:p14="http://schemas.microsoft.com/office/powerpoint/2010/main" val="4037946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C0AF-DBCE-3E63-419A-D3966DFFE3FC}"/>
              </a:ext>
            </a:extLst>
          </p:cNvPr>
          <p:cNvSpPr>
            <a:spLocks noGrp="1"/>
          </p:cNvSpPr>
          <p:nvPr>
            <p:ph type="title"/>
          </p:nvPr>
        </p:nvSpPr>
        <p:spPr/>
        <p:txBody>
          <a:bodyPr>
            <a:normAutofit/>
          </a:bodyPr>
          <a:lstStyle/>
          <a:p>
            <a:r>
              <a:rPr lang="en-US" b="0" dirty="0"/>
              <a:t>Giving directly to United Way</a:t>
            </a:r>
          </a:p>
        </p:txBody>
      </p:sp>
      <p:sp>
        <p:nvSpPr>
          <p:cNvPr id="3" name="Content Placeholder 2">
            <a:extLst>
              <a:ext uri="{FF2B5EF4-FFF2-40B4-BE49-F238E27FC236}">
                <a16:creationId xmlns:a16="http://schemas.microsoft.com/office/drawing/2014/main" id="{7BD8084F-0A9B-10B2-7485-6E7DF57B2044}"/>
              </a:ext>
            </a:extLst>
          </p:cNvPr>
          <p:cNvSpPr>
            <a:spLocks noGrp="1"/>
          </p:cNvSpPr>
          <p:nvPr>
            <p:ph idx="1"/>
          </p:nvPr>
        </p:nvSpPr>
        <p:spPr>
          <a:xfrm>
            <a:off x="512136" y="2198397"/>
            <a:ext cx="3721102" cy="4164807"/>
          </a:xfrm>
        </p:spPr>
        <p:txBody>
          <a:bodyPr>
            <a:normAutofit/>
          </a:bodyPr>
          <a:lstStyle/>
          <a:p>
            <a:pPr marL="0" lvl="1" indent="0">
              <a:buNone/>
            </a:pPr>
            <a:r>
              <a:rPr lang="en-US" sz="3200">
                <a:solidFill>
                  <a:schemeClr val="accent1"/>
                </a:solidFill>
              </a:rPr>
              <a:t>The best way to create the most positive change.</a:t>
            </a:r>
          </a:p>
        </p:txBody>
      </p:sp>
      <p:sp>
        <p:nvSpPr>
          <p:cNvPr id="4" name="Slide Number Placeholder 3">
            <a:extLst>
              <a:ext uri="{FF2B5EF4-FFF2-40B4-BE49-F238E27FC236}">
                <a16:creationId xmlns:a16="http://schemas.microsoft.com/office/drawing/2014/main" id="{8B123EEA-6A6A-37A5-BED1-913FC3F12950}"/>
              </a:ext>
            </a:extLst>
          </p:cNvPr>
          <p:cNvSpPr>
            <a:spLocks noGrp="1"/>
          </p:cNvSpPr>
          <p:nvPr>
            <p:ph type="sldNum" sz="quarter" idx="12"/>
          </p:nvPr>
        </p:nvSpPr>
        <p:spPr/>
        <p:txBody>
          <a:bodyPr/>
          <a:lstStyle/>
          <a:p>
            <a:fld id="{27BC56BC-1187-5340-A44C-2F3260EFBD9C}" type="slidenum">
              <a:rPr lang="en-US" smtClean="0"/>
              <a:pPr/>
              <a:t>4</a:t>
            </a:fld>
            <a:endParaRPr lang="en-US"/>
          </a:p>
        </p:txBody>
      </p:sp>
      <p:sp>
        <p:nvSpPr>
          <p:cNvPr id="5" name="Text Placeholder 4">
            <a:extLst>
              <a:ext uri="{FF2B5EF4-FFF2-40B4-BE49-F238E27FC236}">
                <a16:creationId xmlns:a16="http://schemas.microsoft.com/office/drawing/2014/main" id="{EB9903C4-EAC9-DDBE-DB76-E615391D7A31}"/>
              </a:ext>
            </a:extLst>
          </p:cNvPr>
          <p:cNvSpPr>
            <a:spLocks noGrp="1"/>
          </p:cNvSpPr>
          <p:nvPr>
            <p:ph type="body" sz="quarter" idx="13"/>
          </p:nvPr>
        </p:nvSpPr>
        <p:spPr>
          <a:xfrm>
            <a:off x="488156" y="1653383"/>
            <a:ext cx="8229600" cy="44450"/>
          </a:xfrm>
        </p:spPr>
        <p:txBody>
          <a:bodyPr>
            <a:normAutofit fontScale="25000" lnSpcReduction="20000"/>
          </a:bodyPr>
          <a:lstStyle/>
          <a:p>
            <a:endParaRPr lang="en-US"/>
          </a:p>
        </p:txBody>
      </p:sp>
      <p:grpSp>
        <p:nvGrpSpPr>
          <p:cNvPr id="6" name="Group 5">
            <a:extLst>
              <a:ext uri="{FF2B5EF4-FFF2-40B4-BE49-F238E27FC236}">
                <a16:creationId xmlns:a16="http://schemas.microsoft.com/office/drawing/2014/main" id="{815C98B8-D51B-1DBA-40F1-2C819CFDAC0A}"/>
              </a:ext>
            </a:extLst>
          </p:cNvPr>
          <p:cNvGrpSpPr/>
          <p:nvPr/>
        </p:nvGrpSpPr>
        <p:grpSpPr>
          <a:xfrm>
            <a:off x="5652395" y="553128"/>
            <a:ext cx="5919497" cy="5158456"/>
            <a:chOff x="5394942" y="1647226"/>
            <a:chExt cx="3497460" cy="3047829"/>
          </a:xfrm>
        </p:grpSpPr>
        <p:sp>
          <p:nvSpPr>
            <p:cNvPr id="7" name="Freeform 6">
              <a:extLst>
                <a:ext uri="{FF2B5EF4-FFF2-40B4-BE49-F238E27FC236}">
                  <a16:creationId xmlns:a16="http://schemas.microsoft.com/office/drawing/2014/main" id="{F02B829D-5793-7E3E-B33D-19015512667D}"/>
                </a:ext>
              </a:extLst>
            </p:cNvPr>
            <p:cNvSpPr/>
            <p:nvPr/>
          </p:nvSpPr>
          <p:spPr>
            <a:xfrm>
              <a:off x="5394942" y="2406518"/>
              <a:ext cx="37052" cy="54615"/>
            </a:xfrm>
            <a:custGeom>
              <a:avLst/>
              <a:gdLst>
                <a:gd name="connsiteX0" fmla="*/ 0 w 37052"/>
                <a:gd name="connsiteY0" fmla="*/ 0 h 54615"/>
                <a:gd name="connsiteX1" fmla="*/ 37052 w 37052"/>
                <a:gd name="connsiteY1" fmla="*/ 54615 h 54615"/>
                <a:gd name="connsiteX2" fmla="*/ 0 w 37052"/>
                <a:gd name="connsiteY2" fmla="*/ 0 h 54615"/>
              </a:gdLst>
              <a:ahLst/>
              <a:cxnLst>
                <a:cxn ang="0">
                  <a:pos x="connsiteX0" y="connsiteY0"/>
                </a:cxn>
                <a:cxn ang="0">
                  <a:pos x="connsiteX1" y="connsiteY1"/>
                </a:cxn>
                <a:cxn ang="0">
                  <a:pos x="connsiteX2" y="connsiteY2"/>
                </a:cxn>
              </a:cxnLst>
              <a:rect l="l" t="t" r="r" b="b"/>
              <a:pathLst>
                <a:path w="37052" h="54615">
                  <a:moveTo>
                    <a:pt x="0" y="0"/>
                  </a:moveTo>
                  <a:cubicBezTo>
                    <a:pt x="13716" y="17097"/>
                    <a:pt x="26099" y="35334"/>
                    <a:pt x="37052" y="54615"/>
                  </a:cubicBezTo>
                  <a:cubicBezTo>
                    <a:pt x="26194" y="35429"/>
                    <a:pt x="13811" y="17192"/>
                    <a:pt x="0" y="0"/>
                  </a:cubicBezTo>
                  <a:close/>
                </a:path>
              </a:pathLst>
            </a:custGeom>
            <a:solidFill>
              <a:srgbClr val="005191"/>
            </a:solidFill>
            <a:ln w="0" cap="flat">
              <a:noFill/>
              <a:prstDash val="solid"/>
              <a:miter/>
            </a:ln>
          </p:spPr>
          <p:txBody>
            <a:bodyPr rtlCol="0" anchor="ctr"/>
            <a:lstStyle/>
            <a:p>
              <a:endParaRPr lang="en-US"/>
            </a:p>
          </p:txBody>
        </p:sp>
        <p:grpSp>
          <p:nvGrpSpPr>
            <p:cNvPr id="8" name="Graphic 6">
              <a:extLst>
                <a:ext uri="{FF2B5EF4-FFF2-40B4-BE49-F238E27FC236}">
                  <a16:creationId xmlns:a16="http://schemas.microsoft.com/office/drawing/2014/main" id="{DD523EEB-01EF-297F-69C0-8446BE62387C}"/>
                </a:ext>
              </a:extLst>
            </p:cNvPr>
            <p:cNvGrpSpPr/>
            <p:nvPr/>
          </p:nvGrpSpPr>
          <p:grpSpPr>
            <a:xfrm>
              <a:off x="5443054" y="1647226"/>
              <a:ext cx="3449348" cy="3036728"/>
              <a:chOff x="5443054" y="1647226"/>
              <a:chExt cx="3449348" cy="3036728"/>
            </a:xfrm>
          </p:grpSpPr>
          <p:grpSp>
            <p:nvGrpSpPr>
              <p:cNvPr id="15" name="Graphic 6">
                <a:extLst>
                  <a:ext uri="{FF2B5EF4-FFF2-40B4-BE49-F238E27FC236}">
                    <a16:creationId xmlns:a16="http://schemas.microsoft.com/office/drawing/2014/main" id="{54CD54EB-C16B-D8AE-C196-B6A2C1C7CC6D}"/>
                  </a:ext>
                </a:extLst>
              </p:cNvPr>
              <p:cNvGrpSpPr/>
              <p:nvPr/>
            </p:nvGrpSpPr>
            <p:grpSpPr>
              <a:xfrm>
                <a:off x="5443054" y="1647226"/>
                <a:ext cx="3449348" cy="3036728"/>
                <a:chOff x="5443054" y="1647226"/>
                <a:chExt cx="3449348" cy="3036728"/>
              </a:xfrm>
            </p:grpSpPr>
            <p:sp>
              <p:nvSpPr>
                <p:cNvPr id="26" name="Freeform 25">
                  <a:extLst>
                    <a:ext uri="{FF2B5EF4-FFF2-40B4-BE49-F238E27FC236}">
                      <a16:creationId xmlns:a16="http://schemas.microsoft.com/office/drawing/2014/main" id="{19A39667-BC41-D9BA-36A8-4DAEE5021AA4}"/>
                    </a:ext>
                  </a:extLst>
                </p:cNvPr>
                <p:cNvSpPr/>
                <p:nvPr/>
              </p:nvSpPr>
              <p:spPr>
                <a:xfrm>
                  <a:off x="7345983" y="3951789"/>
                  <a:ext cx="476261" cy="726059"/>
                </a:xfrm>
                <a:custGeom>
                  <a:avLst/>
                  <a:gdLst>
                    <a:gd name="connsiteX0" fmla="*/ 327089 w 476261"/>
                    <a:gd name="connsiteY0" fmla="*/ 593105 h 726059"/>
                    <a:gd name="connsiteX1" fmla="*/ 476262 w 476261"/>
                    <a:gd name="connsiteY1" fmla="*/ 0 h 726059"/>
                    <a:gd name="connsiteX2" fmla="*/ 431007 w 476261"/>
                    <a:gd name="connsiteY2" fmla="*/ 72044 h 726059"/>
                    <a:gd name="connsiteX3" fmla="*/ 55561 w 476261"/>
                    <a:gd name="connsiteY3" fmla="*/ 425561 h 726059"/>
                    <a:gd name="connsiteX4" fmla="*/ 141042 w 476261"/>
                    <a:gd name="connsiteY4" fmla="*/ 725464 h 726059"/>
                    <a:gd name="connsiteX5" fmla="*/ 327089 w 476261"/>
                    <a:gd name="connsiteY5" fmla="*/ 593105 h 72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61" h="726059">
                      <a:moveTo>
                        <a:pt x="327089" y="593105"/>
                      </a:moveTo>
                      <a:lnTo>
                        <a:pt x="476262" y="0"/>
                      </a:lnTo>
                      <a:cubicBezTo>
                        <a:pt x="467881" y="26807"/>
                        <a:pt x="451120" y="51938"/>
                        <a:pt x="431007" y="72044"/>
                      </a:cubicBezTo>
                      <a:lnTo>
                        <a:pt x="55561" y="425561"/>
                      </a:lnTo>
                      <a:cubicBezTo>
                        <a:pt x="-51709" y="526087"/>
                        <a:pt x="6954" y="698657"/>
                        <a:pt x="141042" y="725464"/>
                      </a:cubicBezTo>
                      <a:cubicBezTo>
                        <a:pt x="221495" y="732166"/>
                        <a:pt x="303624" y="681903"/>
                        <a:pt x="327089" y="593105"/>
                      </a:cubicBezTo>
                      <a:close/>
                    </a:path>
                  </a:pathLst>
                </a:custGeom>
                <a:solidFill>
                  <a:srgbClr val="6477A8"/>
                </a:solidFill>
                <a:ln w="1673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1A77FAA-F141-67B0-3CBD-F2464FF9A8B7}"/>
                    </a:ext>
                  </a:extLst>
                </p:cNvPr>
                <p:cNvSpPr/>
                <p:nvPr/>
              </p:nvSpPr>
              <p:spPr>
                <a:xfrm>
                  <a:off x="6056425" y="3292576"/>
                  <a:ext cx="490308" cy="711151"/>
                </a:xfrm>
                <a:custGeom>
                  <a:avLst/>
                  <a:gdLst>
                    <a:gd name="connsiteX0" fmla="*/ 52847 w 490308"/>
                    <a:gd name="connsiteY0" fmla="*/ 285591 h 711151"/>
                    <a:gd name="connsiteX1" fmla="*/ 490309 w 490308"/>
                    <a:gd name="connsiteY1" fmla="*/ 711152 h 711151"/>
                    <a:gd name="connsiteX2" fmla="*/ 451759 w 490308"/>
                    <a:gd name="connsiteY2" fmla="*/ 635757 h 711151"/>
                    <a:gd name="connsiteX3" fmla="*/ 334432 w 490308"/>
                    <a:gd name="connsiteY3" fmla="*/ 134802 h 711151"/>
                    <a:gd name="connsiteX4" fmla="*/ 31058 w 490308"/>
                    <a:gd name="connsiteY4" fmla="*/ 59407 h 711151"/>
                    <a:gd name="connsiteX5" fmla="*/ 52847 w 490308"/>
                    <a:gd name="connsiteY5" fmla="*/ 285591 h 71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308" h="711151">
                      <a:moveTo>
                        <a:pt x="52847" y="285591"/>
                      </a:moveTo>
                      <a:lnTo>
                        <a:pt x="490309" y="711152"/>
                      </a:lnTo>
                      <a:cubicBezTo>
                        <a:pt x="471872" y="689371"/>
                        <a:pt x="458463" y="664240"/>
                        <a:pt x="451759" y="635757"/>
                      </a:cubicBezTo>
                      <a:lnTo>
                        <a:pt x="334432" y="134802"/>
                      </a:lnTo>
                      <a:cubicBezTo>
                        <a:pt x="300910" y="-7611"/>
                        <a:pt x="121567" y="-44470"/>
                        <a:pt x="31058" y="59407"/>
                      </a:cubicBezTo>
                      <a:cubicBezTo>
                        <a:pt x="-14197" y="124749"/>
                        <a:pt x="-12521" y="221924"/>
                        <a:pt x="52847" y="285591"/>
                      </a:cubicBezTo>
                      <a:close/>
                    </a:path>
                  </a:pathLst>
                </a:custGeom>
                <a:solidFill>
                  <a:srgbClr val="C00000"/>
                </a:solidFill>
                <a:ln w="1673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0745733-BBAD-6AC9-527E-DCB4A4AB89DD}"/>
                    </a:ext>
                  </a:extLst>
                </p:cNvPr>
                <p:cNvSpPr/>
                <p:nvPr/>
              </p:nvSpPr>
              <p:spPr>
                <a:xfrm>
                  <a:off x="7140072" y="2701777"/>
                  <a:ext cx="805187" cy="334585"/>
                </a:xfrm>
                <a:custGeom>
                  <a:avLst/>
                  <a:gdLst>
                    <a:gd name="connsiteX0" fmla="*/ 588311 w 805187"/>
                    <a:gd name="connsiteY0" fmla="*/ 6837 h 334585"/>
                    <a:gd name="connsiteX1" fmla="*/ 0 w 805187"/>
                    <a:gd name="connsiteY1" fmla="*/ 174381 h 334585"/>
                    <a:gd name="connsiteX2" fmla="*/ 85481 w 805187"/>
                    <a:gd name="connsiteY2" fmla="*/ 177732 h 334585"/>
                    <a:gd name="connsiteX3" fmla="*/ 578254 w 805187"/>
                    <a:gd name="connsiteY3" fmla="*/ 326846 h 334585"/>
                    <a:gd name="connsiteX4" fmla="*/ 796147 w 805187"/>
                    <a:gd name="connsiteY4" fmla="*/ 102337 h 334585"/>
                    <a:gd name="connsiteX5" fmla="*/ 588311 w 805187"/>
                    <a:gd name="connsiteY5" fmla="*/ 6837 h 33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187" h="334585">
                      <a:moveTo>
                        <a:pt x="588311" y="6837"/>
                      </a:moveTo>
                      <a:lnTo>
                        <a:pt x="0" y="174381"/>
                      </a:lnTo>
                      <a:cubicBezTo>
                        <a:pt x="28494" y="169355"/>
                        <a:pt x="56987" y="169355"/>
                        <a:pt x="85481" y="177732"/>
                      </a:cubicBezTo>
                      <a:lnTo>
                        <a:pt x="578254" y="326846"/>
                      </a:lnTo>
                      <a:cubicBezTo>
                        <a:pt x="719046" y="368732"/>
                        <a:pt x="839725" y="233021"/>
                        <a:pt x="796147" y="102337"/>
                      </a:cubicBezTo>
                      <a:cubicBezTo>
                        <a:pt x="760949" y="28618"/>
                        <a:pt x="677144" y="-18294"/>
                        <a:pt x="588311" y="6837"/>
                      </a:cubicBezTo>
                      <a:close/>
                    </a:path>
                  </a:pathLst>
                </a:custGeom>
                <a:solidFill>
                  <a:srgbClr val="C58D30"/>
                </a:solidFill>
                <a:ln w="1673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56B0FCD-0BE3-610A-4391-ED086393AA2D}"/>
                    </a:ext>
                  </a:extLst>
                </p:cNvPr>
                <p:cNvSpPr/>
                <p:nvPr/>
              </p:nvSpPr>
              <p:spPr>
                <a:xfrm>
                  <a:off x="6258445" y="2651650"/>
                  <a:ext cx="1826947" cy="1826226"/>
                </a:xfrm>
                <a:custGeom>
                  <a:avLst/>
                  <a:gdLst>
                    <a:gd name="connsiteX0" fmla="*/ 1826948 w 1826947"/>
                    <a:gd name="connsiteY0" fmla="*/ 913113 h 1826226"/>
                    <a:gd name="connsiteX1" fmla="*/ 913474 w 1826947"/>
                    <a:gd name="connsiteY1" fmla="*/ 1826226 h 1826226"/>
                    <a:gd name="connsiteX2" fmla="*/ 0 w 1826947"/>
                    <a:gd name="connsiteY2" fmla="*/ 913113 h 1826226"/>
                    <a:gd name="connsiteX3" fmla="*/ 913474 w 1826947"/>
                    <a:gd name="connsiteY3" fmla="*/ 0 h 1826226"/>
                    <a:gd name="connsiteX4" fmla="*/ 1826948 w 1826947"/>
                    <a:gd name="connsiteY4" fmla="*/ 913113 h 1826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947" h="1826226">
                      <a:moveTo>
                        <a:pt x="1826948" y="913113"/>
                      </a:moveTo>
                      <a:cubicBezTo>
                        <a:pt x="1826948" y="1417412"/>
                        <a:pt x="1417971" y="1826226"/>
                        <a:pt x="913474" y="1826226"/>
                      </a:cubicBezTo>
                      <a:cubicBezTo>
                        <a:pt x="408976" y="1826226"/>
                        <a:pt x="0" y="1417412"/>
                        <a:pt x="0" y="913113"/>
                      </a:cubicBezTo>
                      <a:cubicBezTo>
                        <a:pt x="0" y="408815"/>
                        <a:pt x="408976" y="0"/>
                        <a:pt x="913474" y="0"/>
                      </a:cubicBezTo>
                      <a:cubicBezTo>
                        <a:pt x="1417971" y="0"/>
                        <a:pt x="1826948" y="408815"/>
                        <a:pt x="1826948" y="913113"/>
                      </a:cubicBezTo>
                      <a:close/>
                    </a:path>
                  </a:pathLst>
                </a:custGeom>
                <a:solidFill>
                  <a:schemeClr val="accent1"/>
                </a:solidFill>
                <a:ln w="1673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510B457-8919-0875-129C-318F6BEFD7BE}"/>
                    </a:ext>
                  </a:extLst>
                </p:cNvPr>
                <p:cNvSpPr/>
                <p:nvPr/>
              </p:nvSpPr>
              <p:spPr>
                <a:xfrm>
                  <a:off x="7485349" y="3300540"/>
                  <a:ext cx="1407053" cy="1383414"/>
                </a:xfrm>
                <a:custGeom>
                  <a:avLst/>
                  <a:gdLst>
                    <a:gd name="connsiteX0" fmla="*/ 0 w 1407053"/>
                    <a:gd name="connsiteY0" fmla="*/ 1376713 h 1383414"/>
                    <a:gd name="connsiteX1" fmla="*/ 36874 w 1407053"/>
                    <a:gd name="connsiteY1" fmla="*/ 1380064 h 1383414"/>
                    <a:gd name="connsiteX2" fmla="*/ 564845 w 1407053"/>
                    <a:gd name="connsiteY2" fmla="*/ 1381739 h 1383414"/>
                    <a:gd name="connsiteX3" fmla="*/ 1230256 w 1407053"/>
                    <a:gd name="connsiteY3" fmla="*/ 1383415 h 1383414"/>
                    <a:gd name="connsiteX4" fmla="*/ 1382781 w 1407053"/>
                    <a:gd name="connsiteY4" fmla="*/ 1120371 h 1383414"/>
                    <a:gd name="connsiteX5" fmla="*/ 1047562 w 1407053"/>
                    <a:gd name="connsiteY5" fmla="*/ 544021 h 1383414"/>
                    <a:gd name="connsiteX6" fmla="*/ 782738 w 1407053"/>
                    <a:gd name="connsiteY6" fmla="*/ 88302 h 1383414"/>
                    <a:gd name="connsiteX7" fmla="*/ 457575 w 1407053"/>
                    <a:gd name="connsiteY7" fmla="*/ 135214 h 1383414"/>
                    <a:gd name="connsiteX8" fmla="*/ 340248 w 1407053"/>
                    <a:gd name="connsiteY8" fmla="*/ 636170 h 1383414"/>
                    <a:gd name="connsiteX9" fmla="*/ 335220 w 1407053"/>
                    <a:gd name="connsiteY9" fmla="*/ 651249 h 1383414"/>
                    <a:gd name="connsiteX10" fmla="*/ 186047 w 1407053"/>
                    <a:gd name="connsiteY10" fmla="*/ 1244353 h 1383414"/>
                    <a:gd name="connsiteX11" fmla="*/ 0 w 1407053"/>
                    <a:gd name="connsiteY11" fmla="*/ 1376713 h 13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053" h="1383414">
                      <a:moveTo>
                        <a:pt x="0" y="1376713"/>
                      </a:moveTo>
                      <a:cubicBezTo>
                        <a:pt x="11733" y="1378388"/>
                        <a:pt x="23465" y="1380064"/>
                        <a:pt x="36874" y="1380064"/>
                      </a:cubicBezTo>
                      <a:lnTo>
                        <a:pt x="564845" y="1381739"/>
                      </a:lnTo>
                      <a:lnTo>
                        <a:pt x="1230256" y="1383415"/>
                      </a:lnTo>
                      <a:cubicBezTo>
                        <a:pt x="1366020" y="1383415"/>
                        <a:pt x="1451502" y="1237652"/>
                        <a:pt x="1382781" y="1120371"/>
                      </a:cubicBezTo>
                      <a:lnTo>
                        <a:pt x="1047562" y="544021"/>
                      </a:lnTo>
                      <a:lnTo>
                        <a:pt x="782738" y="88302"/>
                      </a:lnTo>
                      <a:cubicBezTo>
                        <a:pt x="702285" y="-49084"/>
                        <a:pt x="494449" y="-20602"/>
                        <a:pt x="457575" y="135214"/>
                      </a:cubicBezTo>
                      <a:lnTo>
                        <a:pt x="340248" y="636170"/>
                      </a:lnTo>
                      <a:cubicBezTo>
                        <a:pt x="338572" y="641196"/>
                        <a:pt x="336896" y="646222"/>
                        <a:pt x="335220" y="651249"/>
                      </a:cubicBezTo>
                      <a:lnTo>
                        <a:pt x="186047" y="1244353"/>
                      </a:lnTo>
                      <a:cubicBezTo>
                        <a:pt x="164258" y="1333152"/>
                        <a:pt x="82129" y="1383415"/>
                        <a:pt x="0" y="1376713"/>
                      </a:cubicBezTo>
                      <a:close/>
                    </a:path>
                  </a:pathLst>
                </a:custGeom>
                <a:solidFill>
                  <a:schemeClr val="accent2"/>
                </a:solidFill>
                <a:ln w="1673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E9A591-07BF-D501-7910-2D7C047D29EB}"/>
                    </a:ext>
                  </a:extLst>
                </p:cNvPr>
                <p:cNvSpPr/>
                <p:nvPr/>
              </p:nvSpPr>
              <p:spPr>
                <a:xfrm>
                  <a:off x="5443054" y="3350307"/>
                  <a:ext cx="1547605" cy="1325284"/>
                </a:xfrm>
                <a:custGeom>
                  <a:avLst/>
                  <a:gdLst>
                    <a:gd name="connsiteX0" fmla="*/ 646104 w 1547605"/>
                    <a:gd name="connsiteY0" fmla="*/ 0 h 1325284"/>
                    <a:gd name="connsiteX1" fmla="*/ 624315 w 1547605"/>
                    <a:gd name="connsiteY1" fmla="*/ 30158 h 1325284"/>
                    <a:gd name="connsiteX2" fmla="*/ 359492 w 1547605"/>
                    <a:gd name="connsiteY2" fmla="*/ 485877 h 1325284"/>
                    <a:gd name="connsiteX3" fmla="*/ 24272 w 1547605"/>
                    <a:gd name="connsiteY3" fmla="*/ 1062227 h 1325284"/>
                    <a:gd name="connsiteX4" fmla="*/ 176797 w 1547605"/>
                    <a:gd name="connsiteY4" fmla="*/ 1325271 h 1325284"/>
                    <a:gd name="connsiteX5" fmla="*/ 842208 w 1547605"/>
                    <a:gd name="connsiteY5" fmla="*/ 1323595 h 1325284"/>
                    <a:gd name="connsiteX6" fmla="*/ 1370179 w 1547605"/>
                    <a:gd name="connsiteY6" fmla="*/ 1321920 h 1325284"/>
                    <a:gd name="connsiteX7" fmla="*/ 1492534 w 1547605"/>
                    <a:gd name="connsiteY7" fmla="*/ 1016990 h 1325284"/>
                    <a:gd name="connsiteX8" fmla="*/ 1117088 w 1547605"/>
                    <a:gd name="connsiteY8" fmla="*/ 663473 h 1325284"/>
                    <a:gd name="connsiteX9" fmla="*/ 1105355 w 1547605"/>
                    <a:gd name="connsiteY9" fmla="*/ 651745 h 1325284"/>
                    <a:gd name="connsiteX10" fmla="*/ 666218 w 1547605"/>
                    <a:gd name="connsiteY10" fmla="*/ 226184 h 1325284"/>
                    <a:gd name="connsiteX11" fmla="*/ 646104 w 1547605"/>
                    <a:gd name="connsiteY11"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7605" h="1325284">
                      <a:moveTo>
                        <a:pt x="646104" y="0"/>
                      </a:moveTo>
                      <a:cubicBezTo>
                        <a:pt x="637724" y="8377"/>
                        <a:pt x="631020" y="18430"/>
                        <a:pt x="624315" y="30158"/>
                      </a:cubicBezTo>
                      <a:lnTo>
                        <a:pt x="359492" y="485877"/>
                      </a:lnTo>
                      <a:lnTo>
                        <a:pt x="24272" y="1062227"/>
                      </a:lnTo>
                      <a:cubicBezTo>
                        <a:pt x="-44448" y="1179508"/>
                        <a:pt x="41033" y="1326946"/>
                        <a:pt x="176797" y="1325271"/>
                      </a:cubicBezTo>
                      <a:lnTo>
                        <a:pt x="842208" y="1323595"/>
                      </a:lnTo>
                      <a:lnTo>
                        <a:pt x="1370179" y="1321920"/>
                      </a:lnTo>
                      <a:cubicBezTo>
                        <a:pt x="1529408" y="1321920"/>
                        <a:pt x="1608185" y="1125894"/>
                        <a:pt x="1492534" y="1016990"/>
                      </a:cubicBezTo>
                      <a:lnTo>
                        <a:pt x="1117088" y="663473"/>
                      </a:lnTo>
                      <a:cubicBezTo>
                        <a:pt x="1113736" y="660122"/>
                        <a:pt x="1108708" y="655096"/>
                        <a:pt x="1105355" y="651745"/>
                      </a:cubicBezTo>
                      <a:lnTo>
                        <a:pt x="666218" y="226184"/>
                      </a:lnTo>
                      <a:cubicBezTo>
                        <a:pt x="600850" y="164193"/>
                        <a:pt x="599174" y="67017"/>
                        <a:pt x="646104" y="0"/>
                      </a:cubicBezTo>
                      <a:close/>
                    </a:path>
                  </a:pathLst>
                </a:custGeom>
                <a:solidFill>
                  <a:schemeClr val="accent4"/>
                </a:solidFill>
                <a:ln w="1673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CDB8BA9-E455-5DD2-EAC8-9B952901E3C5}"/>
                    </a:ext>
                  </a:extLst>
                </p:cNvPr>
                <p:cNvSpPr/>
                <p:nvPr/>
              </p:nvSpPr>
              <p:spPr>
                <a:xfrm>
                  <a:off x="6403890" y="1647226"/>
                  <a:ext cx="1532329" cy="1389052"/>
                </a:xfrm>
                <a:custGeom>
                  <a:avLst/>
                  <a:gdLst>
                    <a:gd name="connsiteX0" fmla="*/ 1532329 w 1532329"/>
                    <a:gd name="connsiteY0" fmla="*/ 1156889 h 1389052"/>
                    <a:gd name="connsiteX1" fmla="*/ 1517245 w 1532329"/>
                    <a:gd name="connsiteY1" fmla="*/ 1123381 h 1389052"/>
                    <a:gd name="connsiteX2" fmla="*/ 1252421 w 1532329"/>
                    <a:gd name="connsiteY2" fmla="*/ 665986 h 1389052"/>
                    <a:gd name="connsiteX3" fmla="*/ 922230 w 1532329"/>
                    <a:gd name="connsiteY3" fmla="*/ 87960 h 1389052"/>
                    <a:gd name="connsiteX4" fmla="*/ 617180 w 1532329"/>
                    <a:gd name="connsiteY4" fmla="*/ 87960 h 1389052"/>
                    <a:gd name="connsiteX5" fmla="*/ 285312 w 1532329"/>
                    <a:gd name="connsiteY5" fmla="*/ 665986 h 1389052"/>
                    <a:gd name="connsiteX6" fmla="*/ 23841 w 1532329"/>
                    <a:gd name="connsiteY6" fmla="*/ 1123381 h 1389052"/>
                    <a:gd name="connsiteX7" fmla="*/ 226649 w 1532329"/>
                    <a:gd name="connsiteY7" fmla="*/ 1381398 h 1389052"/>
                    <a:gd name="connsiteX8" fmla="*/ 719422 w 1532329"/>
                    <a:gd name="connsiteY8" fmla="*/ 1232284 h 1389052"/>
                    <a:gd name="connsiteX9" fmla="*/ 734507 w 1532329"/>
                    <a:gd name="connsiteY9" fmla="*/ 1228933 h 1389052"/>
                    <a:gd name="connsiteX10" fmla="*/ 1322817 w 1532329"/>
                    <a:gd name="connsiteY10" fmla="*/ 1061389 h 1389052"/>
                    <a:gd name="connsiteX11" fmla="*/ 1532329 w 1532329"/>
                    <a:gd name="connsiteY11" fmla="*/ 1156889 h 138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2329" h="1389052">
                      <a:moveTo>
                        <a:pt x="1532329" y="1156889"/>
                      </a:moveTo>
                      <a:cubicBezTo>
                        <a:pt x="1528977" y="1145161"/>
                        <a:pt x="1523949" y="1135109"/>
                        <a:pt x="1517245" y="1123381"/>
                      </a:cubicBezTo>
                      <a:lnTo>
                        <a:pt x="1252421" y="665986"/>
                      </a:lnTo>
                      <a:lnTo>
                        <a:pt x="922230" y="87960"/>
                      </a:lnTo>
                      <a:cubicBezTo>
                        <a:pt x="855186" y="-29320"/>
                        <a:pt x="685900" y="-29320"/>
                        <a:pt x="617180" y="87960"/>
                      </a:cubicBezTo>
                      <a:lnTo>
                        <a:pt x="285312" y="665986"/>
                      </a:lnTo>
                      <a:lnTo>
                        <a:pt x="23841" y="1123381"/>
                      </a:lnTo>
                      <a:cubicBezTo>
                        <a:pt x="-54936" y="1262442"/>
                        <a:pt x="74124" y="1426635"/>
                        <a:pt x="226649" y="1381398"/>
                      </a:cubicBezTo>
                      <a:lnTo>
                        <a:pt x="719422" y="1232284"/>
                      </a:lnTo>
                      <a:cubicBezTo>
                        <a:pt x="724450" y="1230608"/>
                        <a:pt x="729478" y="1228933"/>
                        <a:pt x="734507" y="1228933"/>
                      </a:cubicBezTo>
                      <a:lnTo>
                        <a:pt x="1322817" y="1061389"/>
                      </a:lnTo>
                      <a:cubicBezTo>
                        <a:pt x="1413326" y="1036258"/>
                        <a:pt x="1497131" y="1083170"/>
                        <a:pt x="1532329" y="1156889"/>
                      </a:cubicBezTo>
                      <a:close/>
                    </a:path>
                  </a:pathLst>
                </a:custGeom>
                <a:solidFill>
                  <a:schemeClr val="accent3"/>
                </a:solidFill>
                <a:ln w="16736" cap="flat">
                  <a:noFill/>
                  <a:prstDash val="solid"/>
                  <a:miter/>
                </a:ln>
              </p:spPr>
              <p:txBody>
                <a:bodyPr rtlCol="0" anchor="ctr"/>
                <a:lstStyle/>
                <a:p>
                  <a:endParaRPr lang="en-US"/>
                </a:p>
              </p:txBody>
            </p:sp>
          </p:grpSp>
          <p:grpSp>
            <p:nvGrpSpPr>
              <p:cNvPr id="16" name="Graphic 6">
                <a:extLst>
                  <a:ext uri="{FF2B5EF4-FFF2-40B4-BE49-F238E27FC236}">
                    <a16:creationId xmlns:a16="http://schemas.microsoft.com/office/drawing/2014/main" id="{89908642-A761-DCB1-BCBD-3F6B0430F76A}"/>
                  </a:ext>
                </a:extLst>
              </p:cNvPr>
              <p:cNvGrpSpPr/>
              <p:nvPr/>
            </p:nvGrpSpPr>
            <p:grpSpPr>
              <a:xfrm>
                <a:off x="6686017" y="3239896"/>
                <a:ext cx="971802" cy="783936"/>
                <a:chOff x="6686017" y="3239896"/>
                <a:chExt cx="971802" cy="783936"/>
              </a:xfrm>
              <a:solidFill>
                <a:srgbClr val="FFFFFF"/>
              </a:solidFill>
            </p:grpSpPr>
            <p:sp>
              <p:nvSpPr>
                <p:cNvPr id="17" name="Freeform 16">
                  <a:extLst>
                    <a:ext uri="{FF2B5EF4-FFF2-40B4-BE49-F238E27FC236}">
                      <a16:creationId xmlns:a16="http://schemas.microsoft.com/office/drawing/2014/main" id="{E946F1F4-8EB8-50BD-E751-C6C4E9F9EB8A}"/>
                    </a:ext>
                  </a:extLst>
                </p:cNvPr>
                <p:cNvSpPr/>
                <p:nvPr/>
              </p:nvSpPr>
              <p:spPr>
                <a:xfrm>
                  <a:off x="6686017" y="3239896"/>
                  <a:ext cx="153698" cy="352176"/>
                </a:xfrm>
                <a:custGeom>
                  <a:avLst/>
                  <a:gdLst>
                    <a:gd name="connsiteX0" fmla="*/ 76933 w 153698"/>
                    <a:gd name="connsiteY0" fmla="*/ 352177 h 352176"/>
                    <a:gd name="connsiteX1" fmla="*/ 32852 w 153698"/>
                    <a:gd name="connsiteY1" fmla="*/ 341957 h 352176"/>
                    <a:gd name="connsiteX2" fmla="*/ 7878 w 153698"/>
                    <a:gd name="connsiteY2" fmla="*/ 311129 h 352176"/>
                    <a:gd name="connsiteX3" fmla="*/ 0 w 153698"/>
                    <a:gd name="connsiteY3" fmla="*/ 258855 h 352176"/>
                    <a:gd name="connsiteX4" fmla="*/ 0 w 153698"/>
                    <a:gd name="connsiteY4" fmla="*/ 0 h 352176"/>
                    <a:gd name="connsiteX5" fmla="*/ 53132 w 153698"/>
                    <a:gd name="connsiteY5" fmla="*/ 0 h 352176"/>
                    <a:gd name="connsiteX6" fmla="*/ 53132 w 153698"/>
                    <a:gd name="connsiteY6" fmla="*/ 257850 h 352176"/>
                    <a:gd name="connsiteX7" fmla="*/ 54473 w 153698"/>
                    <a:gd name="connsiteY7" fmla="*/ 283651 h 352176"/>
                    <a:gd name="connsiteX8" fmla="*/ 60675 w 153698"/>
                    <a:gd name="connsiteY8" fmla="*/ 300908 h 352176"/>
                    <a:gd name="connsiteX9" fmla="*/ 76933 w 153698"/>
                    <a:gd name="connsiteY9" fmla="*/ 307108 h 352176"/>
                    <a:gd name="connsiteX10" fmla="*/ 93191 w 153698"/>
                    <a:gd name="connsiteY10" fmla="*/ 301076 h 352176"/>
                    <a:gd name="connsiteX11" fmla="*/ 99393 w 153698"/>
                    <a:gd name="connsiteY11" fmla="*/ 283987 h 352176"/>
                    <a:gd name="connsiteX12" fmla="*/ 100566 w 153698"/>
                    <a:gd name="connsiteY12" fmla="*/ 258017 h 352176"/>
                    <a:gd name="connsiteX13" fmla="*/ 100566 w 153698"/>
                    <a:gd name="connsiteY13" fmla="*/ 0 h 352176"/>
                    <a:gd name="connsiteX14" fmla="*/ 153698 w 153698"/>
                    <a:gd name="connsiteY14" fmla="*/ 0 h 352176"/>
                    <a:gd name="connsiteX15" fmla="*/ 153698 w 153698"/>
                    <a:gd name="connsiteY15" fmla="*/ 258855 h 352176"/>
                    <a:gd name="connsiteX16" fmla="*/ 145821 w 153698"/>
                    <a:gd name="connsiteY16" fmla="*/ 311129 h 352176"/>
                    <a:gd name="connsiteX17" fmla="*/ 121014 w 153698"/>
                    <a:gd name="connsiteY17" fmla="*/ 341957 h 352176"/>
                    <a:gd name="connsiteX18" fmla="*/ 76933 w 153698"/>
                    <a:gd name="connsiteY18" fmla="*/ 352177 h 35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698" h="352176">
                      <a:moveTo>
                        <a:pt x="76933" y="352177"/>
                      </a:moveTo>
                      <a:cubicBezTo>
                        <a:pt x="58831" y="352177"/>
                        <a:pt x="44081" y="348826"/>
                        <a:pt x="32852" y="341957"/>
                      </a:cubicBezTo>
                      <a:cubicBezTo>
                        <a:pt x="21622" y="335087"/>
                        <a:pt x="13241" y="324867"/>
                        <a:pt x="7878" y="311129"/>
                      </a:cubicBezTo>
                      <a:cubicBezTo>
                        <a:pt x="2682" y="297390"/>
                        <a:pt x="0" y="279965"/>
                        <a:pt x="0" y="258855"/>
                      </a:cubicBezTo>
                      <a:lnTo>
                        <a:pt x="0" y="0"/>
                      </a:lnTo>
                      <a:lnTo>
                        <a:pt x="53132" y="0"/>
                      </a:lnTo>
                      <a:lnTo>
                        <a:pt x="53132" y="257850"/>
                      </a:lnTo>
                      <a:cubicBezTo>
                        <a:pt x="53132" y="267567"/>
                        <a:pt x="53635" y="276112"/>
                        <a:pt x="54473" y="283651"/>
                      </a:cubicBezTo>
                      <a:cubicBezTo>
                        <a:pt x="55311" y="291023"/>
                        <a:pt x="57490" y="296720"/>
                        <a:pt x="60675" y="300908"/>
                      </a:cubicBezTo>
                      <a:cubicBezTo>
                        <a:pt x="63859" y="305097"/>
                        <a:pt x="69390" y="307108"/>
                        <a:pt x="76933" y="307108"/>
                      </a:cubicBezTo>
                      <a:cubicBezTo>
                        <a:pt x="84475" y="307108"/>
                        <a:pt x="89839" y="305097"/>
                        <a:pt x="93191" y="301076"/>
                      </a:cubicBezTo>
                      <a:cubicBezTo>
                        <a:pt x="96543" y="297055"/>
                        <a:pt x="98555" y="291358"/>
                        <a:pt x="99393" y="283987"/>
                      </a:cubicBezTo>
                      <a:cubicBezTo>
                        <a:pt x="100231" y="276615"/>
                        <a:pt x="100566" y="267902"/>
                        <a:pt x="100566" y="258017"/>
                      </a:cubicBezTo>
                      <a:lnTo>
                        <a:pt x="100566" y="0"/>
                      </a:lnTo>
                      <a:lnTo>
                        <a:pt x="153698" y="0"/>
                      </a:lnTo>
                      <a:lnTo>
                        <a:pt x="153698" y="258855"/>
                      </a:lnTo>
                      <a:cubicBezTo>
                        <a:pt x="153698" y="279965"/>
                        <a:pt x="151017" y="297390"/>
                        <a:pt x="145821" y="311129"/>
                      </a:cubicBezTo>
                      <a:cubicBezTo>
                        <a:pt x="140625" y="324867"/>
                        <a:pt x="132412" y="335255"/>
                        <a:pt x="121014" y="341957"/>
                      </a:cubicBezTo>
                      <a:cubicBezTo>
                        <a:pt x="109785" y="348826"/>
                        <a:pt x="95035" y="352177"/>
                        <a:pt x="76933" y="352177"/>
                      </a:cubicBezTo>
                      <a:close/>
                    </a:path>
                  </a:pathLst>
                </a:custGeom>
                <a:solidFill>
                  <a:srgbClr val="FFFFFF"/>
                </a:solidFill>
                <a:ln w="1673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CD277D-9EEC-B31D-9EF4-F16129D16EB7}"/>
                    </a:ext>
                  </a:extLst>
                </p:cNvPr>
                <p:cNvSpPr/>
                <p:nvPr/>
              </p:nvSpPr>
              <p:spPr>
                <a:xfrm>
                  <a:off x="6888993" y="3239896"/>
                  <a:ext cx="159397" cy="348323"/>
                </a:xfrm>
                <a:custGeom>
                  <a:avLst/>
                  <a:gdLst>
                    <a:gd name="connsiteX0" fmla="*/ 0 w 159397"/>
                    <a:gd name="connsiteY0" fmla="*/ 348323 h 348323"/>
                    <a:gd name="connsiteX1" fmla="*/ 0 w 159397"/>
                    <a:gd name="connsiteY1" fmla="*/ 0 h 348323"/>
                    <a:gd name="connsiteX2" fmla="*/ 41567 w 159397"/>
                    <a:gd name="connsiteY2" fmla="*/ 0 h 348323"/>
                    <a:gd name="connsiteX3" fmla="*/ 115316 w 159397"/>
                    <a:gd name="connsiteY3" fmla="*/ 208927 h 348323"/>
                    <a:gd name="connsiteX4" fmla="*/ 111628 w 159397"/>
                    <a:gd name="connsiteY4" fmla="*/ 113930 h 348323"/>
                    <a:gd name="connsiteX5" fmla="*/ 111628 w 159397"/>
                    <a:gd name="connsiteY5" fmla="*/ 0 h 348323"/>
                    <a:gd name="connsiteX6" fmla="*/ 159397 w 159397"/>
                    <a:gd name="connsiteY6" fmla="*/ 0 h 348323"/>
                    <a:gd name="connsiteX7" fmla="*/ 159397 w 159397"/>
                    <a:gd name="connsiteY7" fmla="*/ 348323 h 348323"/>
                    <a:gd name="connsiteX8" fmla="*/ 121852 w 159397"/>
                    <a:gd name="connsiteY8" fmla="*/ 348323 h 348323"/>
                    <a:gd name="connsiteX9" fmla="*/ 46093 w 159397"/>
                    <a:gd name="connsiteY9" fmla="*/ 132025 h 348323"/>
                    <a:gd name="connsiteX10" fmla="*/ 49110 w 159397"/>
                    <a:gd name="connsiteY10" fmla="*/ 223503 h 348323"/>
                    <a:gd name="connsiteX11" fmla="*/ 49110 w 159397"/>
                    <a:gd name="connsiteY11" fmla="*/ 348323 h 348323"/>
                    <a:gd name="connsiteX12" fmla="*/ 0 w 159397"/>
                    <a:gd name="connsiteY12"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397" h="348323">
                      <a:moveTo>
                        <a:pt x="0" y="348323"/>
                      </a:moveTo>
                      <a:lnTo>
                        <a:pt x="0" y="0"/>
                      </a:lnTo>
                      <a:lnTo>
                        <a:pt x="41567" y="0"/>
                      </a:lnTo>
                      <a:lnTo>
                        <a:pt x="115316" y="208927"/>
                      </a:lnTo>
                      <a:lnTo>
                        <a:pt x="111628" y="113930"/>
                      </a:lnTo>
                      <a:lnTo>
                        <a:pt x="111628" y="0"/>
                      </a:lnTo>
                      <a:lnTo>
                        <a:pt x="159397" y="0"/>
                      </a:lnTo>
                      <a:lnTo>
                        <a:pt x="159397" y="348323"/>
                      </a:lnTo>
                      <a:lnTo>
                        <a:pt x="121852" y="348323"/>
                      </a:lnTo>
                      <a:lnTo>
                        <a:pt x="46093" y="132025"/>
                      </a:lnTo>
                      <a:lnTo>
                        <a:pt x="49110" y="223503"/>
                      </a:lnTo>
                      <a:lnTo>
                        <a:pt x="49110" y="348323"/>
                      </a:lnTo>
                      <a:lnTo>
                        <a:pt x="0" y="348323"/>
                      </a:lnTo>
                      <a:close/>
                    </a:path>
                  </a:pathLst>
                </a:custGeom>
                <a:solidFill>
                  <a:srgbClr val="FFFFFF"/>
                </a:solidFill>
                <a:ln w="1673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DFDC8EE-6BDC-C167-C231-3B114B7DCDA8}"/>
                    </a:ext>
                  </a:extLst>
                </p:cNvPr>
                <p:cNvSpPr/>
                <p:nvPr/>
              </p:nvSpPr>
              <p:spPr>
                <a:xfrm>
                  <a:off x="7101857" y="3239896"/>
                  <a:ext cx="53132" cy="348323"/>
                </a:xfrm>
                <a:custGeom>
                  <a:avLst/>
                  <a:gdLst>
                    <a:gd name="connsiteX0" fmla="*/ 0 w 53132"/>
                    <a:gd name="connsiteY0" fmla="*/ 348323 h 348323"/>
                    <a:gd name="connsiteX1" fmla="*/ 0 w 53132"/>
                    <a:gd name="connsiteY1" fmla="*/ 0 h 348323"/>
                    <a:gd name="connsiteX2" fmla="*/ 53132 w 53132"/>
                    <a:gd name="connsiteY2" fmla="*/ 0 h 348323"/>
                    <a:gd name="connsiteX3" fmla="*/ 53132 w 53132"/>
                    <a:gd name="connsiteY3" fmla="*/ 348323 h 348323"/>
                    <a:gd name="connsiteX4" fmla="*/ 0 w 53132"/>
                    <a:gd name="connsiteY4" fmla="*/ 348323 h 34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2" h="348323">
                      <a:moveTo>
                        <a:pt x="0" y="348323"/>
                      </a:moveTo>
                      <a:lnTo>
                        <a:pt x="0" y="0"/>
                      </a:lnTo>
                      <a:lnTo>
                        <a:pt x="53132" y="0"/>
                      </a:lnTo>
                      <a:lnTo>
                        <a:pt x="53132" y="348323"/>
                      </a:lnTo>
                      <a:lnTo>
                        <a:pt x="0" y="348323"/>
                      </a:lnTo>
                      <a:close/>
                    </a:path>
                  </a:pathLst>
                </a:custGeom>
                <a:solidFill>
                  <a:srgbClr val="FFFFFF"/>
                </a:solidFill>
                <a:ln w="1673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CD979B2-BFA1-2F9D-9C80-88B79449FFD5}"/>
                    </a:ext>
                  </a:extLst>
                </p:cNvPr>
                <p:cNvSpPr/>
                <p:nvPr/>
              </p:nvSpPr>
              <p:spPr>
                <a:xfrm>
                  <a:off x="7185662" y="3239896"/>
                  <a:ext cx="132746" cy="348323"/>
                </a:xfrm>
                <a:custGeom>
                  <a:avLst/>
                  <a:gdLst>
                    <a:gd name="connsiteX0" fmla="*/ 40729 w 132746"/>
                    <a:gd name="connsiteY0" fmla="*/ 348323 h 348323"/>
                    <a:gd name="connsiteX1" fmla="*/ 40729 w 132746"/>
                    <a:gd name="connsiteY1" fmla="*/ 45907 h 348323"/>
                    <a:gd name="connsiteX2" fmla="*/ 0 w 132746"/>
                    <a:gd name="connsiteY2" fmla="*/ 45907 h 348323"/>
                    <a:gd name="connsiteX3" fmla="*/ 0 w 132746"/>
                    <a:gd name="connsiteY3" fmla="*/ 0 h 348323"/>
                    <a:gd name="connsiteX4" fmla="*/ 132747 w 132746"/>
                    <a:gd name="connsiteY4" fmla="*/ 0 h 348323"/>
                    <a:gd name="connsiteX5" fmla="*/ 132747 w 132746"/>
                    <a:gd name="connsiteY5" fmla="*/ 45907 h 348323"/>
                    <a:gd name="connsiteX6" fmla="*/ 93526 w 132746"/>
                    <a:gd name="connsiteY6" fmla="*/ 45907 h 348323"/>
                    <a:gd name="connsiteX7" fmla="*/ 93526 w 132746"/>
                    <a:gd name="connsiteY7" fmla="*/ 348323 h 348323"/>
                    <a:gd name="connsiteX8" fmla="*/ 40729 w 132746"/>
                    <a:gd name="connsiteY8"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46" h="348323">
                      <a:moveTo>
                        <a:pt x="40729" y="348323"/>
                      </a:moveTo>
                      <a:lnTo>
                        <a:pt x="40729" y="45907"/>
                      </a:lnTo>
                      <a:lnTo>
                        <a:pt x="0" y="45907"/>
                      </a:lnTo>
                      <a:lnTo>
                        <a:pt x="0" y="0"/>
                      </a:lnTo>
                      <a:lnTo>
                        <a:pt x="132747" y="0"/>
                      </a:lnTo>
                      <a:lnTo>
                        <a:pt x="132747" y="45907"/>
                      </a:lnTo>
                      <a:lnTo>
                        <a:pt x="93526" y="45907"/>
                      </a:lnTo>
                      <a:lnTo>
                        <a:pt x="93526" y="348323"/>
                      </a:lnTo>
                      <a:lnTo>
                        <a:pt x="40729" y="348323"/>
                      </a:lnTo>
                      <a:close/>
                    </a:path>
                  </a:pathLst>
                </a:custGeom>
                <a:solidFill>
                  <a:srgbClr val="FFFFFF"/>
                </a:solidFill>
                <a:ln w="1673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1879BD-702E-7CB8-0440-46CAF4A64F3A}"/>
                    </a:ext>
                  </a:extLst>
                </p:cNvPr>
                <p:cNvSpPr/>
                <p:nvPr/>
              </p:nvSpPr>
              <p:spPr>
                <a:xfrm>
                  <a:off x="7348076" y="3239896"/>
                  <a:ext cx="119170" cy="348323"/>
                </a:xfrm>
                <a:custGeom>
                  <a:avLst/>
                  <a:gdLst>
                    <a:gd name="connsiteX0" fmla="*/ 0 w 119170"/>
                    <a:gd name="connsiteY0" fmla="*/ 348323 h 348323"/>
                    <a:gd name="connsiteX1" fmla="*/ 0 w 119170"/>
                    <a:gd name="connsiteY1" fmla="*/ 0 h 348323"/>
                    <a:gd name="connsiteX2" fmla="*/ 116824 w 119170"/>
                    <a:gd name="connsiteY2" fmla="*/ 0 h 348323"/>
                    <a:gd name="connsiteX3" fmla="*/ 116824 w 119170"/>
                    <a:gd name="connsiteY3" fmla="*/ 45739 h 348323"/>
                    <a:gd name="connsiteX4" fmla="*/ 53132 w 119170"/>
                    <a:gd name="connsiteY4" fmla="*/ 45739 h 348323"/>
                    <a:gd name="connsiteX5" fmla="*/ 53132 w 119170"/>
                    <a:gd name="connsiteY5" fmla="*/ 147103 h 348323"/>
                    <a:gd name="connsiteX6" fmla="*/ 113639 w 119170"/>
                    <a:gd name="connsiteY6" fmla="*/ 147103 h 348323"/>
                    <a:gd name="connsiteX7" fmla="*/ 113639 w 119170"/>
                    <a:gd name="connsiteY7" fmla="*/ 191838 h 348323"/>
                    <a:gd name="connsiteX8" fmla="*/ 53132 w 119170"/>
                    <a:gd name="connsiteY8" fmla="*/ 191838 h 348323"/>
                    <a:gd name="connsiteX9" fmla="*/ 53132 w 119170"/>
                    <a:gd name="connsiteY9" fmla="*/ 302584 h 348323"/>
                    <a:gd name="connsiteX10" fmla="*/ 119171 w 119170"/>
                    <a:gd name="connsiteY10" fmla="*/ 302584 h 348323"/>
                    <a:gd name="connsiteX11" fmla="*/ 119171 w 119170"/>
                    <a:gd name="connsiteY11" fmla="*/ 348323 h 348323"/>
                    <a:gd name="connsiteX12" fmla="*/ 0 w 119170"/>
                    <a:gd name="connsiteY12"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170" h="348323">
                      <a:moveTo>
                        <a:pt x="0" y="348323"/>
                      </a:moveTo>
                      <a:lnTo>
                        <a:pt x="0" y="0"/>
                      </a:lnTo>
                      <a:lnTo>
                        <a:pt x="116824" y="0"/>
                      </a:lnTo>
                      <a:lnTo>
                        <a:pt x="116824" y="45739"/>
                      </a:lnTo>
                      <a:lnTo>
                        <a:pt x="53132" y="45739"/>
                      </a:lnTo>
                      <a:lnTo>
                        <a:pt x="53132" y="147103"/>
                      </a:lnTo>
                      <a:lnTo>
                        <a:pt x="113639" y="147103"/>
                      </a:lnTo>
                      <a:lnTo>
                        <a:pt x="113639" y="191838"/>
                      </a:lnTo>
                      <a:lnTo>
                        <a:pt x="53132" y="191838"/>
                      </a:lnTo>
                      <a:lnTo>
                        <a:pt x="53132" y="302584"/>
                      </a:lnTo>
                      <a:lnTo>
                        <a:pt x="119171" y="302584"/>
                      </a:lnTo>
                      <a:lnTo>
                        <a:pt x="119171" y="348323"/>
                      </a:lnTo>
                      <a:lnTo>
                        <a:pt x="0" y="348323"/>
                      </a:lnTo>
                      <a:close/>
                    </a:path>
                  </a:pathLst>
                </a:custGeom>
                <a:solidFill>
                  <a:srgbClr val="FFFFFF"/>
                </a:solidFill>
                <a:ln w="1673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79A5618-16B2-262E-F24F-AD19E90BB413}"/>
                    </a:ext>
                  </a:extLst>
                </p:cNvPr>
                <p:cNvSpPr/>
                <p:nvPr/>
              </p:nvSpPr>
              <p:spPr>
                <a:xfrm>
                  <a:off x="7506468" y="3239896"/>
                  <a:ext cx="151351" cy="348323"/>
                </a:xfrm>
                <a:custGeom>
                  <a:avLst/>
                  <a:gdLst>
                    <a:gd name="connsiteX0" fmla="*/ 0 w 151351"/>
                    <a:gd name="connsiteY0" fmla="*/ 348323 h 348323"/>
                    <a:gd name="connsiteX1" fmla="*/ 0 w 151351"/>
                    <a:gd name="connsiteY1" fmla="*/ 0 h 348323"/>
                    <a:gd name="connsiteX2" fmla="*/ 78106 w 151351"/>
                    <a:gd name="connsiteY2" fmla="*/ 0 h 348323"/>
                    <a:gd name="connsiteX3" fmla="*/ 120679 w 151351"/>
                    <a:gd name="connsiteY3" fmla="*/ 10555 h 348323"/>
                    <a:gd name="connsiteX4" fmla="*/ 143977 w 151351"/>
                    <a:gd name="connsiteY4" fmla="*/ 41048 h 348323"/>
                    <a:gd name="connsiteX5" fmla="*/ 151184 w 151351"/>
                    <a:gd name="connsiteY5" fmla="*/ 89301 h 348323"/>
                    <a:gd name="connsiteX6" fmla="*/ 151352 w 151351"/>
                    <a:gd name="connsiteY6" fmla="*/ 246457 h 348323"/>
                    <a:gd name="connsiteX7" fmla="*/ 143977 w 151351"/>
                    <a:gd name="connsiteY7" fmla="*/ 303422 h 348323"/>
                    <a:gd name="connsiteX8" fmla="*/ 120176 w 151351"/>
                    <a:gd name="connsiteY8" fmla="*/ 337098 h 348323"/>
                    <a:gd name="connsiteX9" fmla="*/ 76430 w 151351"/>
                    <a:gd name="connsiteY9" fmla="*/ 348156 h 348323"/>
                    <a:gd name="connsiteX10" fmla="*/ 0 w 151351"/>
                    <a:gd name="connsiteY10" fmla="*/ 348156 h 348323"/>
                    <a:gd name="connsiteX11" fmla="*/ 52965 w 151351"/>
                    <a:gd name="connsiteY11" fmla="*/ 307108 h 348323"/>
                    <a:gd name="connsiteX12" fmla="*/ 70396 w 151351"/>
                    <a:gd name="connsiteY12" fmla="*/ 307108 h 348323"/>
                    <a:gd name="connsiteX13" fmla="*/ 85984 w 151351"/>
                    <a:gd name="connsiteY13" fmla="*/ 303422 h 348323"/>
                    <a:gd name="connsiteX14" fmla="*/ 95370 w 151351"/>
                    <a:gd name="connsiteY14" fmla="*/ 290018 h 348323"/>
                    <a:gd name="connsiteX15" fmla="*/ 98387 w 151351"/>
                    <a:gd name="connsiteY15" fmla="*/ 262876 h 348323"/>
                    <a:gd name="connsiteX16" fmla="*/ 98219 w 151351"/>
                    <a:gd name="connsiteY16" fmla="*/ 90976 h 348323"/>
                    <a:gd name="connsiteX17" fmla="*/ 91682 w 151351"/>
                    <a:gd name="connsiteY17" fmla="*/ 52609 h 348323"/>
                    <a:gd name="connsiteX18" fmla="*/ 68720 w 151351"/>
                    <a:gd name="connsiteY18" fmla="*/ 40881 h 348323"/>
                    <a:gd name="connsiteX19" fmla="*/ 53132 w 151351"/>
                    <a:gd name="connsiteY19" fmla="*/ 40881 h 348323"/>
                    <a:gd name="connsiteX20" fmla="*/ 53132 w 151351"/>
                    <a:gd name="connsiteY20" fmla="*/ 307108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51" h="348323">
                      <a:moveTo>
                        <a:pt x="0" y="348323"/>
                      </a:moveTo>
                      <a:lnTo>
                        <a:pt x="0" y="0"/>
                      </a:lnTo>
                      <a:lnTo>
                        <a:pt x="78106" y="0"/>
                      </a:lnTo>
                      <a:cubicBezTo>
                        <a:pt x="95873" y="0"/>
                        <a:pt x="109952" y="3518"/>
                        <a:pt x="120679" y="10555"/>
                      </a:cubicBezTo>
                      <a:cubicBezTo>
                        <a:pt x="131406" y="17592"/>
                        <a:pt x="139116" y="27812"/>
                        <a:pt x="143977" y="41048"/>
                      </a:cubicBezTo>
                      <a:cubicBezTo>
                        <a:pt x="148838" y="54452"/>
                        <a:pt x="151184" y="70536"/>
                        <a:pt x="151184" y="89301"/>
                      </a:cubicBezTo>
                      <a:lnTo>
                        <a:pt x="151352" y="246457"/>
                      </a:lnTo>
                      <a:cubicBezTo>
                        <a:pt x="151352" y="269243"/>
                        <a:pt x="148838" y="288175"/>
                        <a:pt x="143977" y="303422"/>
                      </a:cubicBezTo>
                      <a:cubicBezTo>
                        <a:pt x="139116" y="318501"/>
                        <a:pt x="131071" y="329726"/>
                        <a:pt x="120176" y="337098"/>
                      </a:cubicBezTo>
                      <a:cubicBezTo>
                        <a:pt x="109282" y="344470"/>
                        <a:pt x="94700" y="348156"/>
                        <a:pt x="76430" y="348156"/>
                      </a:cubicBezTo>
                      <a:lnTo>
                        <a:pt x="0" y="348156"/>
                      </a:lnTo>
                      <a:close/>
                      <a:moveTo>
                        <a:pt x="52965" y="307108"/>
                      </a:moveTo>
                      <a:lnTo>
                        <a:pt x="70396" y="307108"/>
                      </a:lnTo>
                      <a:cubicBezTo>
                        <a:pt x="76598" y="307108"/>
                        <a:pt x="81794" y="305767"/>
                        <a:pt x="85984" y="303422"/>
                      </a:cubicBezTo>
                      <a:cubicBezTo>
                        <a:pt x="90174" y="301076"/>
                        <a:pt x="93191" y="296385"/>
                        <a:pt x="95370" y="290018"/>
                      </a:cubicBezTo>
                      <a:cubicBezTo>
                        <a:pt x="97381" y="283651"/>
                        <a:pt x="98387" y="274604"/>
                        <a:pt x="98387" y="262876"/>
                      </a:cubicBezTo>
                      <a:lnTo>
                        <a:pt x="98219" y="90976"/>
                      </a:lnTo>
                      <a:cubicBezTo>
                        <a:pt x="98219" y="73217"/>
                        <a:pt x="96041" y="60316"/>
                        <a:pt x="91682" y="52609"/>
                      </a:cubicBezTo>
                      <a:cubicBezTo>
                        <a:pt x="87325" y="44902"/>
                        <a:pt x="79615" y="40881"/>
                        <a:pt x="68720" y="40881"/>
                      </a:cubicBezTo>
                      <a:lnTo>
                        <a:pt x="53132" y="40881"/>
                      </a:lnTo>
                      <a:lnTo>
                        <a:pt x="53132" y="307108"/>
                      </a:lnTo>
                      <a:close/>
                    </a:path>
                  </a:pathLst>
                </a:custGeom>
                <a:solidFill>
                  <a:srgbClr val="FFFFFF"/>
                </a:solidFill>
                <a:ln w="1673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C2EA801-A3BC-E71E-C90B-2414024BA8C8}"/>
                    </a:ext>
                  </a:extLst>
                </p:cNvPr>
                <p:cNvSpPr/>
                <p:nvPr/>
              </p:nvSpPr>
              <p:spPr>
                <a:xfrm>
                  <a:off x="6872902" y="3675509"/>
                  <a:ext cx="251247" cy="348323"/>
                </a:xfrm>
                <a:custGeom>
                  <a:avLst/>
                  <a:gdLst>
                    <a:gd name="connsiteX0" fmla="*/ 42573 w 251247"/>
                    <a:gd name="connsiteY0" fmla="*/ 348323 h 348323"/>
                    <a:gd name="connsiteX1" fmla="*/ 0 w 251247"/>
                    <a:gd name="connsiteY1" fmla="*/ 0 h 348323"/>
                    <a:gd name="connsiteX2" fmla="*/ 47434 w 251247"/>
                    <a:gd name="connsiteY2" fmla="*/ 0 h 348323"/>
                    <a:gd name="connsiteX3" fmla="*/ 72910 w 251247"/>
                    <a:gd name="connsiteY3" fmla="*/ 248132 h 348323"/>
                    <a:gd name="connsiteX4" fmla="*/ 105427 w 251247"/>
                    <a:gd name="connsiteY4" fmla="*/ 0 h 348323"/>
                    <a:gd name="connsiteX5" fmla="*/ 148167 w 251247"/>
                    <a:gd name="connsiteY5" fmla="*/ 0 h 348323"/>
                    <a:gd name="connsiteX6" fmla="*/ 180851 w 251247"/>
                    <a:gd name="connsiteY6" fmla="*/ 248132 h 348323"/>
                    <a:gd name="connsiteX7" fmla="*/ 203478 w 251247"/>
                    <a:gd name="connsiteY7" fmla="*/ 0 h 348323"/>
                    <a:gd name="connsiteX8" fmla="*/ 251247 w 251247"/>
                    <a:gd name="connsiteY8" fmla="*/ 0 h 348323"/>
                    <a:gd name="connsiteX9" fmla="*/ 211188 w 251247"/>
                    <a:gd name="connsiteY9" fmla="*/ 348323 h 348323"/>
                    <a:gd name="connsiteX10" fmla="*/ 158391 w 251247"/>
                    <a:gd name="connsiteY10" fmla="*/ 348323 h 348323"/>
                    <a:gd name="connsiteX11" fmla="*/ 127551 w 251247"/>
                    <a:gd name="connsiteY11" fmla="*/ 116778 h 348323"/>
                    <a:gd name="connsiteX12" fmla="*/ 95538 w 251247"/>
                    <a:gd name="connsiteY12" fmla="*/ 348323 h 348323"/>
                    <a:gd name="connsiteX13" fmla="*/ 42573 w 251247"/>
                    <a:gd name="connsiteY13"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247" h="348323">
                      <a:moveTo>
                        <a:pt x="42573" y="348323"/>
                      </a:moveTo>
                      <a:lnTo>
                        <a:pt x="0" y="0"/>
                      </a:lnTo>
                      <a:lnTo>
                        <a:pt x="47434" y="0"/>
                      </a:lnTo>
                      <a:lnTo>
                        <a:pt x="72910" y="248132"/>
                      </a:lnTo>
                      <a:lnTo>
                        <a:pt x="105427" y="0"/>
                      </a:lnTo>
                      <a:lnTo>
                        <a:pt x="148167" y="0"/>
                      </a:lnTo>
                      <a:lnTo>
                        <a:pt x="180851" y="248132"/>
                      </a:lnTo>
                      <a:lnTo>
                        <a:pt x="203478" y="0"/>
                      </a:lnTo>
                      <a:lnTo>
                        <a:pt x="251247" y="0"/>
                      </a:lnTo>
                      <a:lnTo>
                        <a:pt x="211188" y="348323"/>
                      </a:lnTo>
                      <a:lnTo>
                        <a:pt x="158391" y="348323"/>
                      </a:lnTo>
                      <a:lnTo>
                        <a:pt x="127551" y="116778"/>
                      </a:lnTo>
                      <a:lnTo>
                        <a:pt x="95538" y="348323"/>
                      </a:lnTo>
                      <a:lnTo>
                        <a:pt x="42573" y="348323"/>
                      </a:lnTo>
                      <a:close/>
                    </a:path>
                  </a:pathLst>
                </a:custGeom>
                <a:solidFill>
                  <a:srgbClr val="FFFFFF"/>
                </a:solidFill>
                <a:ln w="1673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BC11280-585C-7C6B-AEDE-9C6F1C184BC5}"/>
                    </a:ext>
                  </a:extLst>
                </p:cNvPr>
                <p:cNvSpPr/>
                <p:nvPr/>
              </p:nvSpPr>
              <p:spPr>
                <a:xfrm>
                  <a:off x="7134541" y="3675509"/>
                  <a:ext cx="172470" cy="348323"/>
                </a:xfrm>
                <a:custGeom>
                  <a:avLst/>
                  <a:gdLst>
                    <a:gd name="connsiteX0" fmla="*/ 0 w 172470"/>
                    <a:gd name="connsiteY0" fmla="*/ 348323 h 348323"/>
                    <a:gd name="connsiteX1" fmla="*/ 49613 w 172470"/>
                    <a:gd name="connsiteY1" fmla="*/ 0 h 348323"/>
                    <a:gd name="connsiteX2" fmla="*/ 119673 w 172470"/>
                    <a:gd name="connsiteY2" fmla="*/ 0 h 348323"/>
                    <a:gd name="connsiteX3" fmla="*/ 172471 w 172470"/>
                    <a:gd name="connsiteY3" fmla="*/ 348323 h 348323"/>
                    <a:gd name="connsiteX4" fmla="*/ 123026 w 172470"/>
                    <a:gd name="connsiteY4" fmla="*/ 348323 h 348323"/>
                    <a:gd name="connsiteX5" fmla="*/ 114645 w 172470"/>
                    <a:gd name="connsiteY5" fmla="*/ 286165 h 348323"/>
                    <a:gd name="connsiteX6" fmla="*/ 58496 w 172470"/>
                    <a:gd name="connsiteY6" fmla="*/ 286165 h 348323"/>
                    <a:gd name="connsiteX7" fmla="*/ 50953 w 172470"/>
                    <a:gd name="connsiteY7" fmla="*/ 348323 h 348323"/>
                    <a:gd name="connsiteX8" fmla="*/ 0 w 172470"/>
                    <a:gd name="connsiteY8" fmla="*/ 348323 h 348323"/>
                    <a:gd name="connsiteX9" fmla="*/ 63859 w 172470"/>
                    <a:gd name="connsiteY9" fmla="*/ 243609 h 348323"/>
                    <a:gd name="connsiteX10" fmla="*/ 109449 w 172470"/>
                    <a:gd name="connsiteY10" fmla="*/ 243609 h 348323"/>
                    <a:gd name="connsiteX11" fmla="*/ 86151 w 172470"/>
                    <a:gd name="connsiteY11" fmla="*/ 68693 h 348323"/>
                    <a:gd name="connsiteX12" fmla="*/ 85313 w 172470"/>
                    <a:gd name="connsiteY12" fmla="*/ 68693 h 348323"/>
                    <a:gd name="connsiteX13" fmla="*/ 63859 w 172470"/>
                    <a:gd name="connsiteY13" fmla="*/ 243609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470" h="348323">
                      <a:moveTo>
                        <a:pt x="0" y="348323"/>
                      </a:moveTo>
                      <a:lnTo>
                        <a:pt x="49613" y="0"/>
                      </a:lnTo>
                      <a:lnTo>
                        <a:pt x="119673" y="0"/>
                      </a:lnTo>
                      <a:lnTo>
                        <a:pt x="172471" y="348323"/>
                      </a:lnTo>
                      <a:lnTo>
                        <a:pt x="123026" y="348323"/>
                      </a:lnTo>
                      <a:lnTo>
                        <a:pt x="114645" y="286165"/>
                      </a:lnTo>
                      <a:lnTo>
                        <a:pt x="58496" y="286165"/>
                      </a:lnTo>
                      <a:lnTo>
                        <a:pt x="50953" y="348323"/>
                      </a:lnTo>
                      <a:lnTo>
                        <a:pt x="0" y="348323"/>
                      </a:lnTo>
                      <a:close/>
                      <a:moveTo>
                        <a:pt x="63859" y="243609"/>
                      </a:moveTo>
                      <a:lnTo>
                        <a:pt x="109449" y="243609"/>
                      </a:lnTo>
                      <a:lnTo>
                        <a:pt x="86151" y="68693"/>
                      </a:lnTo>
                      <a:lnTo>
                        <a:pt x="85313" y="68693"/>
                      </a:lnTo>
                      <a:lnTo>
                        <a:pt x="63859" y="243609"/>
                      </a:lnTo>
                      <a:close/>
                    </a:path>
                  </a:pathLst>
                </a:custGeom>
                <a:solidFill>
                  <a:srgbClr val="FFFFFF"/>
                </a:solidFill>
                <a:ln w="1673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55FFFD4-6A04-400A-AD2C-A9CA05BA669B}"/>
                    </a:ext>
                  </a:extLst>
                </p:cNvPr>
                <p:cNvSpPr/>
                <p:nvPr/>
              </p:nvSpPr>
              <p:spPr>
                <a:xfrm>
                  <a:off x="7308017" y="3675677"/>
                  <a:ext cx="166939" cy="348155"/>
                </a:xfrm>
                <a:custGeom>
                  <a:avLst/>
                  <a:gdLst>
                    <a:gd name="connsiteX0" fmla="*/ 58328 w 166939"/>
                    <a:gd name="connsiteY0" fmla="*/ 348156 h 348155"/>
                    <a:gd name="connsiteX1" fmla="*/ 58328 w 166939"/>
                    <a:gd name="connsiteY1" fmla="*/ 209095 h 348155"/>
                    <a:gd name="connsiteX2" fmla="*/ 0 w 166939"/>
                    <a:gd name="connsiteY2" fmla="*/ 0 h 348155"/>
                    <a:gd name="connsiteX3" fmla="*/ 50618 w 166939"/>
                    <a:gd name="connsiteY3" fmla="*/ 0 h 348155"/>
                    <a:gd name="connsiteX4" fmla="*/ 84978 w 166939"/>
                    <a:gd name="connsiteY4" fmla="*/ 130181 h 348155"/>
                    <a:gd name="connsiteX5" fmla="*/ 85816 w 166939"/>
                    <a:gd name="connsiteY5" fmla="*/ 130181 h 348155"/>
                    <a:gd name="connsiteX6" fmla="*/ 116489 w 166939"/>
                    <a:gd name="connsiteY6" fmla="*/ 0 h 348155"/>
                    <a:gd name="connsiteX7" fmla="*/ 166939 w 166939"/>
                    <a:gd name="connsiteY7" fmla="*/ 0 h 348155"/>
                    <a:gd name="connsiteX8" fmla="*/ 111293 w 166939"/>
                    <a:gd name="connsiteY8" fmla="*/ 209095 h 348155"/>
                    <a:gd name="connsiteX9" fmla="*/ 111293 w 166939"/>
                    <a:gd name="connsiteY9" fmla="*/ 348156 h 348155"/>
                    <a:gd name="connsiteX10" fmla="*/ 58328 w 166939"/>
                    <a:gd name="connsiteY10" fmla="*/ 348156 h 34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939" h="348155">
                      <a:moveTo>
                        <a:pt x="58328" y="348156"/>
                      </a:moveTo>
                      <a:lnTo>
                        <a:pt x="58328" y="209095"/>
                      </a:lnTo>
                      <a:lnTo>
                        <a:pt x="0" y="0"/>
                      </a:lnTo>
                      <a:lnTo>
                        <a:pt x="50618" y="0"/>
                      </a:lnTo>
                      <a:lnTo>
                        <a:pt x="84978" y="130181"/>
                      </a:lnTo>
                      <a:lnTo>
                        <a:pt x="85816" y="130181"/>
                      </a:lnTo>
                      <a:lnTo>
                        <a:pt x="116489" y="0"/>
                      </a:lnTo>
                      <a:lnTo>
                        <a:pt x="166939" y="0"/>
                      </a:lnTo>
                      <a:lnTo>
                        <a:pt x="111293" y="209095"/>
                      </a:lnTo>
                      <a:lnTo>
                        <a:pt x="111293" y="348156"/>
                      </a:lnTo>
                      <a:lnTo>
                        <a:pt x="58328" y="348156"/>
                      </a:lnTo>
                      <a:close/>
                    </a:path>
                  </a:pathLst>
                </a:custGeom>
                <a:solidFill>
                  <a:srgbClr val="FFFFFF"/>
                </a:solidFill>
                <a:ln w="16736" cap="flat">
                  <a:noFill/>
                  <a:prstDash val="solid"/>
                  <a:miter/>
                </a:ln>
              </p:spPr>
              <p:txBody>
                <a:bodyPr rtlCol="0" anchor="ctr"/>
                <a:lstStyle/>
                <a:p>
                  <a:endParaRPr lang="en-US"/>
                </a:p>
              </p:txBody>
            </p:sp>
          </p:grpSp>
        </p:grpSp>
        <p:pic>
          <p:nvPicPr>
            <p:cNvPr id="9" name="Graphic 8">
              <a:extLst>
                <a:ext uri="{FF2B5EF4-FFF2-40B4-BE49-F238E27FC236}">
                  <a16:creationId xmlns:a16="http://schemas.microsoft.com/office/drawing/2014/main" id="{2B44A93F-DDD3-A738-241B-8021D0074A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54645" y="3832747"/>
              <a:ext cx="862308" cy="862308"/>
            </a:xfrm>
            <a:prstGeom prst="rect">
              <a:avLst/>
            </a:prstGeom>
          </p:spPr>
        </p:pic>
        <p:pic>
          <p:nvPicPr>
            <p:cNvPr id="13" name="Graphic 12">
              <a:extLst>
                <a:ext uri="{FF2B5EF4-FFF2-40B4-BE49-F238E27FC236}">
                  <a16:creationId xmlns:a16="http://schemas.microsoft.com/office/drawing/2014/main" id="{CA842E0F-FCBA-6A5F-5EFF-0DE52176F4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2392" y="3807027"/>
              <a:ext cx="862308" cy="862308"/>
            </a:xfrm>
            <a:prstGeom prst="rect">
              <a:avLst/>
            </a:prstGeom>
          </p:spPr>
        </p:pic>
        <p:pic>
          <p:nvPicPr>
            <p:cNvPr id="14" name="Graphic 13">
              <a:extLst>
                <a:ext uri="{FF2B5EF4-FFF2-40B4-BE49-F238E27FC236}">
                  <a16:creationId xmlns:a16="http://schemas.microsoft.com/office/drawing/2014/main" id="{2B3870FA-6162-C60C-5025-D5944F043D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04119" y="1869062"/>
              <a:ext cx="913742" cy="913742"/>
            </a:xfrm>
            <a:prstGeom prst="rect">
              <a:avLst/>
            </a:prstGeom>
          </p:spPr>
        </p:pic>
      </p:grpSp>
    </p:spTree>
    <p:extLst>
      <p:ext uri="{BB962C8B-B14F-4D97-AF65-F5344CB8AC3E}">
        <p14:creationId xmlns:p14="http://schemas.microsoft.com/office/powerpoint/2010/main" val="3856487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DE8D79-137A-B44D-DC7E-033318738A91}"/>
              </a:ext>
            </a:extLst>
          </p:cNvPr>
          <p:cNvSpPr/>
          <p:nvPr/>
        </p:nvSpPr>
        <p:spPr>
          <a:xfrm>
            <a:off x="6095998" y="0"/>
            <a:ext cx="6096001" cy="686617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blue and white square with black text&#10;&#10;Description automatically generated">
            <a:extLst>
              <a:ext uri="{FF2B5EF4-FFF2-40B4-BE49-F238E27FC236}">
                <a16:creationId xmlns:a16="http://schemas.microsoft.com/office/drawing/2014/main" id="{8435CE91-6CC5-DFFC-D51A-2A6C01B8A8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48" t="-4786" r="-4289" b="-4648"/>
          <a:stretch/>
        </p:blipFill>
        <p:spPr>
          <a:xfrm>
            <a:off x="368640" y="4596689"/>
            <a:ext cx="1217621" cy="1215855"/>
          </a:xfrm>
          <a:prstGeom prst="roundRect">
            <a:avLst>
              <a:gd name="adj" fmla="val 8073"/>
            </a:avLst>
          </a:prstGeom>
          <a:solidFill>
            <a:schemeClr val="bg1"/>
          </a:solidFill>
        </p:spPr>
      </p:pic>
      <p:sp>
        <p:nvSpPr>
          <p:cNvPr id="2" name="Title 1">
            <a:extLst>
              <a:ext uri="{FF2B5EF4-FFF2-40B4-BE49-F238E27FC236}">
                <a16:creationId xmlns:a16="http://schemas.microsoft.com/office/drawing/2014/main" id="{A153C0AF-DBCE-3E63-419A-D3966DFFE3FC}"/>
              </a:ext>
            </a:extLst>
          </p:cNvPr>
          <p:cNvSpPr>
            <a:spLocks noGrp="1"/>
          </p:cNvSpPr>
          <p:nvPr>
            <p:ph type="title"/>
          </p:nvPr>
        </p:nvSpPr>
        <p:spPr/>
        <p:txBody>
          <a:bodyPr>
            <a:normAutofit/>
          </a:bodyPr>
          <a:lstStyle/>
          <a:p>
            <a:r>
              <a:rPr lang="en-US" b="0" spc="0" dirty="0"/>
              <a:t>Incomparable Impact</a:t>
            </a:r>
          </a:p>
        </p:txBody>
      </p:sp>
      <p:sp>
        <p:nvSpPr>
          <p:cNvPr id="3" name="Content Placeholder 2">
            <a:extLst>
              <a:ext uri="{FF2B5EF4-FFF2-40B4-BE49-F238E27FC236}">
                <a16:creationId xmlns:a16="http://schemas.microsoft.com/office/drawing/2014/main" id="{7BD8084F-0A9B-10B2-7485-6E7DF57B2044}"/>
              </a:ext>
            </a:extLst>
          </p:cNvPr>
          <p:cNvSpPr>
            <a:spLocks noGrp="1"/>
          </p:cNvSpPr>
          <p:nvPr>
            <p:ph idx="1"/>
          </p:nvPr>
        </p:nvSpPr>
        <p:spPr>
          <a:xfrm>
            <a:off x="380998" y="1993106"/>
            <a:ext cx="4562318" cy="1604408"/>
          </a:xfrm>
        </p:spPr>
        <p:txBody>
          <a:bodyPr>
            <a:normAutofit lnSpcReduction="10000"/>
          </a:bodyPr>
          <a:lstStyle/>
          <a:p>
            <a:pPr marL="0" indent="0">
              <a:buNone/>
            </a:pPr>
            <a:r>
              <a:rPr lang="en-US" sz="2400">
                <a:cs typeface="Arial"/>
              </a:rPr>
              <a:t>Last year, United Way received contributions of more than </a:t>
            </a:r>
            <a:br>
              <a:rPr lang="en-US" sz="2000">
                <a:solidFill>
                  <a:srgbClr val="404040"/>
                </a:solidFill>
                <a:cs typeface="Arial"/>
              </a:rPr>
            </a:br>
            <a:r>
              <a:rPr lang="en-US" sz="5400" b="1">
                <a:solidFill>
                  <a:srgbClr val="002060"/>
                </a:solidFill>
                <a:latin typeface="Arial Narrow" panose="020B0606020202030204" pitchFamily="34" charset="0"/>
                <a:ea typeface="Helvetica Neue Condensed" panose="02000503000000020004" pitchFamily="2" charset="0"/>
                <a:cs typeface="Helvetica Neue Condensed" panose="02000503000000020004" pitchFamily="2" charset="0"/>
              </a:rPr>
              <a:t>$38.4 million</a:t>
            </a:r>
            <a:r>
              <a:rPr lang="en-US" sz="2400">
                <a:solidFill>
                  <a:srgbClr val="002060"/>
                </a:solidFill>
                <a:cs typeface="Arial"/>
              </a:rPr>
              <a:t>.</a:t>
            </a:r>
            <a:r>
              <a:rPr lang="en-US" sz="3200" b="1">
                <a:solidFill>
                  <a:srgbClr val="002060"/>
                </a:solidFill>
                <a:cs typeface="Arial"/>
              </a:rPr>
              <a:t> </a:t>
            </a:r>
            <a:endParaRPr lang="en-US"/>
          </a:p>
        </p:txBody>
      </p:sp>
      <p:sp>
        <p:nvSpPr>
          <p:cNvPr id="5" name="Text Placeholder 4">
            <a:extLst>
              <a:ext uri="{FF2B5EF4-FFF2-40B4-BE49-F238E27FC236}">
                <a16:creationId xmlns:a16="http://schemas.microsoft.com/office/drawing/2014/main" id="{EB9903C4-EAC9-DDBE-DB76-E615391D7A31}"/>
              </a:ext>
            </a:extLst>
          </p:cNvPr>
          <p:cNvSpPr>
            <a:spLocks noGrp="1"/>
          </p:cNvSpPr>
          <p:nvPr>
            <p:ph type="body" sz="quarter" idx="13"/>
          </p:nvPr>
        </p:nvSpPr>
        <p:spPr>
          <a:xfrm>
            <a:off x="488156" y="1653383"/>
            <a:ext cx="5303520" cy="44450"/>
          </a:xfrm>
        </p:spPr>
        <p:txBody>
          <a:bodyPr>
            <a:normAutofit fontScale="25000" lnSpcReduction="20000"/>
          </a:bodyPr>
          <a:lstStyle/>
          <a:p>
            <a:endParaRPr lang="en-US"/>
          </a:p>
        </p:txBody>
      </p:sp>
      <p:sp>
        <p:nvSpPr>
          <p:cNvPr id="10" name="Content Placeholder 2">
            <a:extLst>
              <a:ext uri="{FF2B5EF4-FFF2-40B4-BE49-F238E27FC236}">
                <a16:creationId xmlns:a16="http://schemas.microsoft.com/office/drawing/2014/main" id="{A0778911-EE32-5A87-DCB9-2692C7722397}"/>
              </a:ext>
            </a:extLst>
          </p:cNvPr>
          <p:cNvSpPr txBox="1">
            <a:spLocks/>
          </p:cNvSpPr>
          <p:nvPr/>
        </p:nvSpPr>
        <p:spPr>
          <a:xfrm>
            <a:off x="541508" y="5823759"/>
            <a:ext cx="2196213" cy="52629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5" indent="-228600"/>
            <a:r>
              <a:rPr lang="en-US">
                <a:latin typeface="+mn-lt"/>
                <a:cs typeface="Palanquin"/>
              </a:rPr>
              <a:t>Since 2011, United Way has received Charity Navigator’s 4-Star Rating</a:t>
            </a:r>
          </a:p>
        </p:txBody>
      </p:sp>
      <p:sp>
        <p:nvSpPr>
          <p:cNvPr id="14" name="Content Placeholder 2">
            <a:extLst>
              <a:ext uri="{FF2B5EF4-FFF2-40B4-BE49-F238E27FC236}">
                <a16:creationId xmlns:a16="http://schemas.microsoft.com/office/drawing/2014/main" id="{F007A83F-9586-1AD4-DC16-D6D93AB651A7}"/>
              </a:ext>
            </a:extLst>
          </p:cNvPr>
          <p:cNvSpPr txBox="1">
            <a:spLocks/>
          </p:cNvSpPr>
          <p:nvPr/>
        </p:nvSpPr>
        <p:spPr>
          <a:xfrm>
            <a:off x="6780698" y="1911141"/>
            <a:ext cx="4394201" cy="1004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a:solidFill>
                  <a:schemeClr val="bg1"/>
                </a:solidFill>
                <a:latin typeface="+mn-lt"/>
              </a:rPr>
              <a:t>Thanks to your contributions </a:t>
            </a:r>
            <a:br>
              <a:rPr lang="en-US">
                <a:solidFill>
                  <a:schemeClr val="bg1"/>
                </a:solidFill>
                <a:latin typeface="+mn-lt"/>
              </a:rPr>
            </a:br>
            <a:r>
              <a:rPr lang="en-US">
                <a:solidFill>
                  <a:schemeClr val="bg1"/>
                </a:solidFill>
                <a:latin typeface="+mn-lt"/>
              </a:rPr>
              <a:t>to United Way nearly</a:t>
            </a:r>
          </a:p>
        </p:txBody>
      </p:sp>
      <p:sp>
        <p:nvSpPr>
          <p:cNvPr id="15" name="Content Placeholder 2">
            <a:extLst>
              <a:ext uri="{FF2B5EF4-FFF2-40B4-BE49-F238E27FC236}">
                <a16:creationId xmlns:a16="http://schemas.microsoft.com/office/drawing/2014/main" id="{FC68A1DE-A14B-D6F9-3158-261F590CE145}"/>
              </a:ext>
            </a:extLst>
          </p:cNvPr>
          <p:cNvSpPr txBox="1">
            <a:spLocks/>
          </p:cNvSpPr>
          <p:nvPr/>
        </p:nvSpPr>
        <p:spPr>
          <a:xfrm>
            <a:off x="7774489" y="2618828"/>
            <a:ext cx="4394201" cy="872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5400" b="1">
                <a:solidFill>
                  <a:schemeClr val="bg1"/>
                </a:solidFill>
                <a:latin typeface="Arial Narrow" panose="020B0606020202030204" pitchFamily="34" charset="0"/>
                <a:ea typeface="Helvetica Neue Condensed" panose="02000503000000020004" pitchFamily="2" charset="0"/>
                <a:cs typeface="Helvetica Neue Condensed" panose="02000503000000020004" pitchFamily="2" charset="0"/>
              </a:rPr>
              <a:t>1.48 million</a:t>
            </a:r>
          </a:p>
        </p:txBody>
      </p:sp>
      <p:sp>
        <p:nvSpPr>
          <p:cNvPr id="16" name="Content Placeholder 2">
            <a:extLst>
              <a:ext uri="{FF2B5EF4-FFF2-40B4-BE49-F238E27FC236}">
                <a16:creationId xmlns:a16="http://schemas.microsoft.com/office/drawing/2014/main" id="{CFF2F3C3-1710-BD78-2901-2F76718862B6}"/>
              </a:ext>
            </a:extLst>
          </p:cNvPr>
          <p:cNvSpPr txBox="1">
            <a:spLocks/>
          </p:cNvSpPr>
          <p:nvPr/>
        </p:nvSpPr>
        <p:spPr>
          <a:xfrm>
            <a:off x="8242300" y="3308538"/>
            <a:ext cx="3568702" cy="760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a:solidFill>
                  <a:schemeClr val="bg1"/>
                </a:solidFill>
                <a:latin typeface="+mn-lt"/>
              </a:rPr>
              <a:t>people have accessed life-changing services. </a:t>
            </a:r>
          </a:p>
        </p:txBody>
      </p:sp>
      <p:sp>
        <p:nvSpPr>
          <p:cNvPr id="19" name="Oval 18">
            <a:extLst>
              <a:ext uri="{FF2B5EF4-FFF2-40B4-BE49-F238E27FC236}">
                <a16:creationId xmlns:a16="http://schemas.microsoft.com/office/drawing/2014/main" id="{018B9A18-6AF4-0EE3-B2E4-C64EFD494873}"/>
              </a:ext>
            </a:extLst>
          </p:cNvPr>
          <p:cNvSpPr/>
          <p:nvPr/>
        </p:nvSpPr>
        <p:spPr>
          <a:xfrm>
            <a:off x="4092951" y="2782456"/>
            <a:ext cx="3833617" cy="38336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906F099E-8F20-0F59-F89C-BCE2E0A0E84B}"/>
              </a:ext>
            </a:extLst>
          </p:cNvPr>
          <p:cNvGrpSpPr/>
          <p:nvPr/>
        </p:nvGrpSpPr>
        <p:grpSpPr>
          <a:xfrm>
            <a:off x="3466203" y="1948981"/>
            <a:ext cx="5214285" cy="4543924"/>
            <a:chOff x="5394942" y="1647226"/>
            <a:chExt cx="3497460" cy="3047829"/>
          </a:xfrm>
        </p:grpSpPr>
        <p:sp>
          <p:nvSpPr>
            <p:cNvPr id="41" name="Freeform 40">
              <a:extLst>
                <a:ext uri="{FF2B5EF4-FFF2-40B4-BE49-F238E27FC236}">
                  <a16:creationId xmlns:a16="http://schemas.microsoft.com/office/drawing/2014/main" id="{DE8BD4D0-DE62-4A2E-AA85-ED5D47153423}"/>
                </a:ext>
              </a:extLst>
            </p:cNvPr>
            <p:cNvSpPr/>
            <p:nvPr/>
          </p:nvSpPr>
          <p:spPr>
            <a:xfrm>
              <a:off x="5394942" y="2406518"/>
              <a:ext cx="37052" cy="54615"/>
            </a:xfrm>
            <a:custGeom>
              <a:avLst/>
              <a:gdLst>
                <a:gd name="connsiteX0" fmla="*/ 0 w 37052"/>
                <a:gd name="connsiteY0" fmla="*/ 0 h 54615"/>
                <a:gd name="connsiteX1" fmla="*/ 37052 w 37052"/>
                <a:gd name="connsiteY1" fmla="*/ 54615 h 54615"/>
                <a:gd name="connsiteX2" fmla="*/ 0 w 37052"/>
                <a:gd name="connsiteY2" fmla="*/ 0 h 54615"/>
              </a:gdLst>
              <a:ahLst/>
              <a:cxnLst>
                <a:cxn ang="0">
                  <a:pos x="connsiteX0" y="connsiteY0"/>
                </a:cxn>
                <a:cxn ang="0">
                  <a:pos x="connsiteX1" y="connsiteY1"/>
                </a:cxn>
                <a:cxn ang="0">
                  <a:pos x="connsiteX2" y="connsiteY2"/>
                </a:cxn>
              </a:cxnLst>
              <a:rect l="l" t="t" r="r" b="b"/>
              <a:pathLst>
                <a:path w="37052" h="54615">
                  <a:moveTo>
                    <a:pt x="0" y="0"/>
                  </a:moveTo>
                  <a:cubicBezTo>
                    <a:pt x="13716" y="17097"/>
                    <a:pt x="26099" y="35334"/>
                    <a:pt x="37052" y="54615"/>
                  </a:cubicBezTo>
                  <a:cubicBezTo>
                    <a:pt x="26194" y="35429"/>
                    <a:pt x="13811" y="17192"/>
                    <a:pt x="0" y="0"/>
                  </a:cubicBezTo>
                  <a:close/>
                </a:path>
              </a:pathLst>
            </a:custGeom>
            <a:solidFill>
              <a:srgbClr val="005191"/>
            </a:solidFill>
            <a:ln w="0" cap="flat">
              <a:noFill/>
              <a:prstDash val="solid"/>
              <a:miter/>
            </a:ln>
          </p:spPr>
          <p:txBody>
            <a:bodyPr rtlCol="0" anchor="ctr"/>
            <a:lstStyle/>
            <a:p>
              <a:endParaRPr lang="en-US"/>
            </a:p>
          </p:txBody>
        </p:sp>
        <p:grpSp>
          <p:nvGrpSpPr>
            <p:cNvPr id="42" name="Graphic 6">
              <a:extLst>
                <a:ext uri="{FF2B5EF4-FFF2-40B4-BE49-F238E27FC236}">
                  <a16:creationId xmlns:a16="http://schemas.microsoft.com/office/drawing/2014/main" id="{5EC23C18-BD42-3E34-E354-707100DD6ECA}"/>
                </a:ext>
              </a:extLst>
            </p:cNvPr>
            <p:cNvGrpSpPr/>
            <p:nvPr/>
          </p:nvGrpSpPr>
          <p:grpSpPr>
            <a:xfrm>
              <a:off x="5443054" y="1647226"/>
              <a:ext cx="3449348" cy="3036728"/>
              <a:chOff x="5443054" y="1647226"/>
              <a:chExt cx="3449348" cy="3036728"/>
            </a:xfrm>
          </p:grpSpPr>
          <p:grpSp>
            <p:nvGrpSpPr>
              <p:cNvPr id="46" name="Graphic 6">
                <a:extLst>
                  <a:ext uri="{FF2B5EF4-FFF2-40B4-BE49-F238E27FC236}">
                    <a16:creationId xmlns:a16="http://schemas.microsoft.com/office/drawing/2014/main" id="{3FDC5EC5-1C28-F56E-C402-398B0195B74F}"/>
                  </a:ext>
                </a:extLst>
              </p:cNvPr>
              <p:cNvGrpSpPr/>
              <p:nvPr/>
            </p:nvGrpSpPr>
            <p:grpSpPr>
              <a:xfrm>
                <a:off x="5443054" y="1647226"/>
                <a:ext cx="3449348" cy="3036728"/>
                <a:chOff x="5443054" y="1647226"/>
                <a:chExt cx="3449348" cy="3036728"/>
              </a:xfrm>
            </p:grpSpPr>
            <p:sp>
              <p:nvSpPr>
                <p:cNvPr id="57" name="Freeform 56">
                  <a:extLst>
                    <a:ext uri="{FF2B5EF4-FFF2-40B4-BE49-F238E27FC236}">
                      <a16:creationId xmlns:a16="http://schemas.microsoft.com/office/drawing/2014/main" id="{44D900AF-FA07-D900-F20D-43CB1706CA87}"/>
                    </a:ext>
                  </a:extLst>
                </p:cNvPr>
                <p:cNvSpPr/>
                <p:nvPr/>
              </p:nvSpPr>
              <p:spPr>
                <a:xfrm>
                  <a:off x="7345983" y="3951789"/>
                  <a:ext cx="476261" cy="726059"/>
                </a:xfrm>
                <a:custGeom>
                  <a:avLst/>
                  <a:gdLst>
                    <a:gd name="connsiteX0" fmla="*/ 327089 w 476261"/>
                    <a:gd name="connsiteY0" fmla="*/ 593105 h 726059"/>
                    <a:gd name="connsiteX1" fmla="*/ 476262 w 476261"/>
                    <a:gd name="connsiteY1" fmla="*/ 0 h 726059"/>
                    <a:gd name="connsiteX2" fmla="*/ 431007 w 476261"/>
                    <a:gd name="connsiteY2" fmla="*/ 72044 h 726059"/>
                    <a:gd name="connsiteX3" fmla="*/ 55561 w 476261"/>
                    <a:gd name="connsiteY3" fmla="*/ 425561 h 726059"/>
                    <a:gd name="connsiteX4" fmla="*/ 141042 w 476261"/>
                    <a:gd name="connsiteY4" fmla="*/ 725464 h 726059"/>
                    <a:gd name="connsiteX5" fmla="*/ 327089 w 476261"/>
                    <a:gd name="connsiteY5" fmla="*/ 593105 h 72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61" h="726059">
                      <a:moveTo>
                        <a:pt x="327089" y="593105"/>
                      </a:moveTo>
                      <a:lnTo>
                        <a:pt x="476262" y="0"/>
                      </a:lnTo>
                      <a:cubicBezTo>
                        <a:pt x="467881" y="26807"/>
                        <a:pt x="451120" y="51938"/>
                        <a:pt x="431007" y="72044"/>
                      </a:cubicBezTo>
                      <a:lnTo>
                        <a:pt x="55561" y="425561"/>
                      </a:lnTo>
                      <a:cubicBezTo>
                        <a:pt x="-51709" y="526087"/>
                        <a:pt x="6954" y="698657"/>
                        <a:pt x="141042" y="725464"/>
                      </a:cubicBezTo>
                      <a:cubicBezTo>
                        <a:pt x="221495" y="732166"/>
                        <a:pt x="303624" y="681903"/>
                        <a:pt x="327089" y="593105"/>
                      </a:cubicBezTo>
                      <a:close/>
                    </a:path>
                  </a:pathLst>
                </a:custGeom>
                <a:solidFill>
                  <a:srgbClr val="6477A8"/>
                </a:solidFill>
                <a:ln w="1673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FB9CD6E-21B1-48AE-3210-D83DCD7F8817}"/>
                    </a:ext>
                  </a:extLst>
                </p:cNvPr>
                <p:cNvSpPr/>
                <p:nvPr/>
              </p:nvSpPr>
              <p:spPr>
                <a:xfrm>
                  <a:off x="6056425" y="3292576"/>
                  <a:ext cx="490308" cy="711151"/>
                </a:xfrm>
                <a:custGeom>
                  <a:avLst/>
                  <a:gdLst>
                    <a:gd name="connsiteX0" fmla="*/ 52847 w 490308"/>
                    <a:gd name="connsiteY0" fmla="*/ 285591 h 711151"/>
                    <a:gd name="connsiteX1" fmla="*/ 490309 w 490308"/>
                    <a:gd name="connsiteY1" fmla="*/ 711152 h 711151"/>
                    <a:gd name="connsiteX2" fmla="*/ 451759 w 490308"/>
                    <a:gd name="connsiteY2" fmla="*/ 635757 h 711151"/>
                    <a:gd name="connsiteX3" fmla="*/ 334432 w 490308"/>
                    <a:gd name="connsiteY3" fmla="*/ 134802 h 711151"/>
                    <a:gd name="connsiteX4" fmla="*/ 31058 w 490308"/>
                    <a:gd name="connsiteY4" fmla="*/ 59407 h 711151"/>
                    <a:gd name="connsiteX5" fmla="*/ 52847 w 490308"/>
                    <a:gd name="connsiteY5" fmla="*/ 285591 h 71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308" h="711151">
                      <a:moveTo>
                        <a:pt x="52847" y="285591"/>
                      </a:moveTo>
                      <a:lnTo>
                        <a:pt x="490309" y="711152"/>
                      </a:lnTo>
                      <a:cubicBezTo>
                        <a:pt x="471872" y="689371"/>
                        <a:pt x="458463" y="664240"/>
                        <a:pt x="451759" y="635757"/>
                      </a:cubicBezTo>
                      <a:lnTo>
                        <a:pt x="334432" y="134802"/>
                      </a:lnTo>
                      <a:cubicBezTo>
                        <a:pt x="300910" y="-7611"/>
                        <a:pt x="121567" y="-44470"/>
                        <a:pt x="31058" y="59407"/>
                      </a:cubicBezTo>
                      <a:cubicBezTo>
                        <a:pt x="-14197" y="124749"/>
                        <a:pt x="-12521" y="221924"/>
                        <a:pt x="52847" y="285591"/>
                      </a:cubicBezTo>
                      <a:close/>
                    </a:path>
                  </a:pathLst>
                </a:custGeom>
                <a:solidFill>
                  <a:srgbClr val="C00000"/>
                </a:solidFill>
                <a:ln w="1673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75476F8-88A4-BE2C-41B2-CA3EF54D3600}"/>
                    </a:ext>
                  </a:extLst>
                </p:cNvPr>
                <p:cNvSpPr/>
                <p:nvPr/>
              </p:nvSpPr>
              <p:spPr>
                <a:xfrm>
                  <a:off x="7140072" y="2701777"/>
                  <a:ext cx="805187" cy="334585"/>
                </a:xfrm>
                <a:custGeom>
                  <a:avLst/>
                  <a:gdLst>
                    <a:gd name="connsiteX0" fmla="*/ 588311 w 805187"/>
                    <a:gd name="connsiteY0" fmla="*/ 6837 h 334585"/>
                    <a:gd name="connsiteX1" fmla="*/ 0 w 805187"/>
                    <a:gd name="connsiteY1" fmla="*/ 174381 h 334585"/>
                    <a:gd name="connsiteX2" fmla="*/ 85481 w 805187"/>
                    <a:gd name="connsiteY2" fmla="*/ 177732 h 334585"/>
                    <a:gd name="connsiteX3" fmla="*/ 578254 w 805187"/>
                    <a:gd name="connsiteY3" fmla="*/ 326846 h 334585"/>
                    <a:gd name="connsiteX4" fmla="*/ 796147 w 805187"/>
                    <a:gd name="connsiteY4" fmla="*/ 102337 h 334585"/>
                    <a:gd name="connsiteX5" fmla="*/ 588311 w 805187"/>
                    <a:gd name="connsiteY5" fmla="*/ 6837 h 33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187" h="334585">
                      <a:moveTo>
                        <a:pt x="588311" y="6837"/>
                      </a:moveTo>
                      <a:lnTo>
                        <a:pt x="0" y="174381"/>
                      </a:lnTo>
                      <a:cubicBezTo>
                        <a:pt x="28494" y="169355"/>
                        <a:pt x="56987" y="169355"/>
                        <a:pt x="85481" y="177732"/>
                      </a:cubicBezTo>
                      <a:lnTo>
                        <a:pt x="578254" y="326846"/>
                      </a:lnTo>
                      <a:cubicBezTo>
                        <a:pt x="719046" y="368732"/>
                        <a:pt x="839725" y="233021"/>
                        <a:pt x="796147" y="102337"/>
                      </a:cubicBezTo>
                      <a:cubicBezTo>
                        <a:pt x="760949" y="28618"/>
                        <a:pt x="677144" y="-18294"/>
                        <a:pt x="588311" y="6837"/>
                      </a:cubicBezTo>
                      <a:close/>
                    </a:path>
                  </a:pathLst>
                </a:custGeom>
                <a:solidFill>
                  <a:srgbClr val="C58D30"/>
                </a:solidFill>
                <a:ln w="1673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1B10CD8-B7C2-A75E-7AD5-B141326E7B18}"/>
                    </a:ext>
                  </a:extLst>
                </p:cNvPr>
                <p:cNvSpPr/>
                <p:nvPr/>
              </p:nvSpPr>
              <p:spPr>
                <a:xfrm>
                  <a:off x="6258445" y="2651650"/>
                  <a:ext cx="1826947" cy="1826226"/>
                </a:xfrm>
                <a:custGeom>
                  <a:avLst/>
                  <a:gdLst>
                    <a:gd name="connsiteX0" fmla="*/ 1826948 w 1826947"/>
                    <a:gd name="connsiteY0" fmla="*/ 913113 h 1826226"/>
                    <a:gd name="connsiteX1" fmla="*/ 913474 w 1826947"/>
                    <a:gd name="connsiteY1" fmla="*/ 1826226 h 1826226"/>
                    <a:gd name="connsiteX2" fmla="*/ 0 w 1826947"/>
                    <a:gd name="connsiteY2" fmla="*/ 913113 h 1826226"/>
                    <a:gd name="connsiteX3" fmla="*/ 913474 w 1826947"/>
                    <a:gd name="connsiteY3" fmla="*/ 0 h 1826226"/>
                    <a:gd name="connsiteX4" fmla="*/ 1826948 w 1826947"/>
                    <a:gd name="connsiteY4" fmla="*/ 913113 h 1826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947" h="1826226">
                      <a:moveTo>
                        <a:pt x="1826948" y="913113"/>
                      </a:moveTo>
                      <a:cubicBezTo>
                        <a:pt x="1826948" y="1417412"/>
                        <a:pt x="1417971" y="1826226"/>
                        <a:pt x="913474" y="1826226"/>
                      </a:cubicBezTo>
                      <a:cubicBezTo>
                        <a:pt x="408976" y="1826226"/>
                        <a:pt x="0" y="1417412"/>
                        <a:pt x="0" y="913113"/>
                      </a:cubicBezTo>
                      <a:cubicBezTo>
                        <a:pt x="0" y="408815"/>
                        <a:pt x="408976" y="0"/>
                        <a:pt x="913474" y="0"/>
                      </a:cubicBezTo>
                      <a:cubicBezTo>
                        <a:pt x="1417971" y="0"/>
                        <a:pt x="1826948" y="408815"/>
                        <a:pt x="1826948" y="913113"/>
                      </a:cubicBezTo>
                      <a:close/>
                    </a:path>
                  </a:pathLst>
                </a:custGeom>
                <a:solidFill>
                  <a:schemeClr val="accent1"/>
                </a:solidFill>
                <a:ln w="1673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6CC84DF-3546-3FBE-095C-DC8B7E3F9DED}"/>
                    </a:ext>
                  </a:extLst>
                </p:cNvPr>
                <p:cNvSpPr/>
                <p:nvPr/>
              </p:nvSpPr>
              <p:spPr>
                <a:xfrm>
                  <a:off x="7485349" y="3300540"/>
                  <a:ext cx="1407053" cy="1383414"/>
                </a:xfrm>
                <a:custGeom>
                  <a:avLst/>
                  <a:gdLst>
                    <a:gd name="connsiteX0" fmla="*/ 0 w 1407053"/>
                    <a:gd name="connsiteY0" fmla="*/ 1376713 h 1383414"/>
                    <a:gd name="connsiteX1" fmla="*/ 36874 w 1407053"/>
                    <a:gd name="connsiteY1" fmla="*/ 1380064 h 1383414"/>
                    <a:gd name="connsiteX2" fmla="*/ 564845 w 1407053"/>
                    <a:gd name="connsiteY2" fmla="*/ 1381739 h 1383414"/>
                    <a:gd name="connsiteX3" fmla="*/ 1230256 w 1407053"/>
                    <a:gd name="connsiteY3" fmla="*/ 1383415 h 1383414"/>
                    <a:gd name="connsiteX4" fmla="*/ 1382781 w 1407053"/>
                    <a:gd name="connsiteY4" fmla="*/ 1120371 h 1383414"/>
                    <a:gd name="connsiteX5" fmla="*/ 1047562 w 1407053"/>
                    <a:gd name="connsiteY5" fmla="*/ 544021 h 1383414"/>
                    <a:gd name="connsiteX6" fmla="*/ 782738 w 1407053"/>
                    <a:gd name="connsiteY6" fmla="*/ 88302 h 1383414"/>
                    <a:gd name="connsiteX7" fmla="*/ 457575 w 1407053"/>
                    <a:gd name="connsiteY7" fmla="*/ 135214 h 1383414"/>
                    <a:gd name="connsiteX8" fmla="*/ 340248 w 1407053"/>
                    <a:gd name="connsiteY8" fmla="*/ 636170 h 1383414"/>
                    <a:gd name="connsiteX9" fmla="*/ 335220 w 1407053"/>
                    <a:gd name="connsiteY9" fmla="*/ 651249 h 1383414"/>
                    <a:gd name="connsiteX10" fmla="*/ 186047 w 1407053"/>
                    <a:gd name="connsiteY10" fmla="*/ 1244353 h 1383414"/>
                    <a:gd name="connsiteX11" fmla="*/ 0 w 1407053"/>
                    <a:gd name="connsiteY11" fmla="*/ 1376713 h 13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053" h="1383414">
                      <a:moveTo>
                        <a:pt x="0" y="1376713"/>
                      </a:moveTo>
                      <a:cubicBezTo>
                        <a:pt x="11733" y="1378388"/>
                        <a:pt x="23465" y="1380064"/>
                        <a:pt x="36874" y="1380064"/>
                      </a:cubicBezTo>
                      <a:lnTo>
                        <a:pt x="564845" y="1381739"/>
                      </a:lnTo>
                      <a:lnTo>
                        <a:pt x="1230256" y="1383415"/>
                      </a:lnTo>
                      <a:cubicBezTo>
                        <a:pt x="1366020" y="1383415"/>
                        <a:pt x="1451502" y="1237652"/>
                        <a:pt x="1382781" y="1120371"/>
                      </a:cubicBezTo>
                      <a:lnTo>
                        <a:pt x="1047562" y="544021"/>
                      </a:lnTo>
                      <a:lnTo>
                        <a:pt x="782738" y="88302"/>
                      </a:lnTo>
                      <a:cubicBezTo>
                        <a:pt x="702285" y="-49084"/>
                        <a:pt x="494449" y="-20602"/>
                        <a:pt x="457575" y="135214"/>
                      </a:cubicBezTo>
                      <a:lnTo>
                        <a:pt x="340248" y="636170"/>
                      </a:lnTo>
                      <a:cubicBezTo>
                        <a:pt x="338572" y="641196"/>
                        <a:pt x="336896" y="646222"/>
                        <a:pt x="335220" y="651249"/>
                      </a:cubicBezTo>
                      <a:lnTo>
                        <a:pt x="186047" y="1244353"/>
                      </a:lnTo>
                      <a:cubicBezTo>
                        <a:pt x="164258" y="1333152"/>
                        <a:pt x="82129" y="1383415"/>
                        <a:pt x="0" y="1376713"/>
                      </a:cubicBezTo>
                      <a:close/>
                    </a:path>
                  </a:pathLst>
                </a:custGeom>
                <a:solidFill>
                  <a:schemeClr val="accent2"/>
                </a:solidFill>
                <a:ln w="1673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5CAE467-8B8C-31F5-77F6-13E26521F9A1}"/>
                    </a:ext>
                  </a:extLst>
                </p:cNvPr>
                <p:cNvSpPr/>
                <p:nvPr/>
              </p:nvSpPr>
              <p:spPr>
                <a:xfrm>
                  <a:off x="5443054" y="3350307"/>
                  <a:ext cx="1547605" cy="1325284"/>
                </a:xfrm>
                <a:custGeom>
                  <a:avLst/>
                  <a:gdLst>
                    <a:gd name="connsiteX0" fmla="*/ 646104 w 1547605"/>
                    <a:gd name="connsiteY0" fmla="*/ 0 h 1325284"/>
                    <a:gd name="connsiteX1" fmla="*/ 624315 w 1547605"/>
                    <a:gd name="connsiteY1" fmla="*/ 30158 h 1325284"/>
                    <a:gd name="connsiteX2" fmla="*/ 359492 w 1547605"/>
                    <a:gd name="connsiteY2" fmla="*/ 485877 h 1325284"/>
                    <a:gd name="connsiteX3" fmla="*/ 24272 w 1547605"/>
                    <a:gd name="connsiteY3" fmla="*/ 1062227 h 1325284"/>
                    <a:gd name="connsiteX4" fmla="*/ 176797 w 1547605"/>
                    <a:gd name="connsiteY4" fmla="*/ 1325271 h 1325284"/>
                    <a:gd name="connsiteX5" fmla="*/ 842208 w 1547605"/>
                    <a:gd name="connsiteY5" fmla="*/ 1323595 h 1325284"/>
                    <a:gd name="connsiteX6" fmla="*/ 1370179 w 1547605"/>
                    <a:gd name="connsiteY6" fmla="*/ 1321920 h 1325284"/>
                    <a:gd name="connsiteX7" fmla="*/ 1492534 w 1547605"/>
                    <a:gd name="connsiteY7" fmla="*/ 1016990 h 1325284"/>
                    <a:gd name="connsiteX8" fmla="*/ 1117088 w 1547605"/>
                    <a:gd name="connsiteY8" fmla="*/ 663473 h 1325284"/>
                    <a:gd name="connsiteX9" fmla="*/ 1105355 w 1547605"/>
                    <a:gd name="connsiteY9" fmla="*/ 651745 h 1325284"/>
                    <a:gd name="connsiteX10" fmla="*/ 666218 w 1547605"/>
                    <a:gd name="connsiteY10" fmla="*/ 226184 h 1325284"/>
                    <a:gd name="connsiteX11" fmla="*/ 646104 w 1547605"/>
                    <a:gd name="connsiteY11"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7605" h="1325284">
                      <a:moveTo>
                        <a:pt x="646104" y="0"/>
                      </a:moveTo>
                      <a:cubicBezTo>
                        <a:pt x="637724" y="8377"/>
                        <a:pt x="631020" y="18430"/>
                        <a:pt x="624315" y="30158"/>
                      </a:cubicBezTo>
                      <a:lnTo>
                        <a:pt x="359492" y="485877"/>
                      </a:lnTo>
                      <a:lnTo>
                        <a:pt x="24272" y="1062227"/>
                      </a:lnTo>
                      <a:cubicBezTo>
                        <a:pt x="-44448" y="1179508"/>
                        <a:pt x="41033" y="1326946"/>
                        <a:pt x="176797" y="1325271"/>
                      </a:cubicBezTo>
                      <a:lnTo>
                        <a:pt x="842208" y="1323595"/>
                      </a:lnTo>
                      <a:lnTo>
                        <a:pt x="1370179" y="1321920"/>
                      </a:lnTo>
                      <a:cubicBezTo>
                        <a:pt x="1529408" y="1321920"/>
                        <a:pt x="1608185" y="1125894"/>
                        <a:pt x="1492534" y="1016990"/>
                      </a:cubicBezTo>
                      <a:lnTo>
                        <a:pt x="1117088" y="663473"/>
                      </a:lnTo>
                      <a:cubicBezTo>
                        <a:pt x="1113736" y="660122"/>
                        <a:pt x="1108708" y="655096"/>
                        <a:pt x="1105355" y="651745"/>
                      </a:cubicBezTo>
                      <a:lnTo>
                        <a:pt x="666218" y="226184"/>
                      </a:lnTo>
                      <a:cubicBezTo>
                        <a:pt x="600850" y="164193"/>
                        <a:pt x="599174" y="67017"/>
                        <a:pt x="646104" y="0"/>
                      </a:cubicBezTo>
                      <a:close/>
                    </a:path>
                  </a:pathLst>
                </a:custGeom>
                <a:solidFill>
                  <a:schemeClr val="accent4"/>
                </a:solidFill>
                <a:ln w="1673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BB0BFE5-A45A-2541-323C-78A6244A285E}"/>
                    </a:ext>
                  </a:extLst>
                </p:cNvPr>
                <p:cNvSpPr/>
                <p:nvPr/>
              </p:nvSpPr>
              <p:spPr>
                <a:xfrm>
                  <a:off x="6403890" y="1647226"/>
                  <a:ext cx="1532329" cy="1389052"/>
                </a:xfrm>
                <a:custGeom>
                  <a:avLst/>
                  <a:gdLst>
                    <a:gd name="connsiteX0" fmla="*/ 1532329 w 1532329"/>
                    <a:gd name="connsiteY0" fmla="*/ 1156889 h 1389052"/>
                    <a:gd name="connsiteX1" fmla="*/ 1517245 w 1532329"/>
                    <a:gd name="connsiteY1" fmla="*/ 1123381 h 1389052"/>
                    <a:gd name="connsiteX2" fmla="*/ 1252421 w 1532329"/>
                    <a:gd name="connsiteY2" fmla="*/ 665986 h 1389052"/>
                    <a:gd name="connsiteX3" fmla="*/ 922230 w 1532329"/>
                    <a:gd name="connsiteY3" fmla="*/ 87960 h 1389052"/>
                    <a:gd name="connsiteX4" fmla="*/ 617180 w 1532329"/>
                    <a:gd name="connsiteY4" fmla="*/ 87960 h 1389052"/>
                    <a:gd name="connsiteX5" fmla="*/ 285312 w 1532329"/>
                    <a:gd name="connsiteY5" fmla="*/ 665986 h 1389052"/>
                    <a:gd name="connsiteX6" fmla="*/ 23841 w 1532329"/>
                    <a:gd name="connsiteY6" fmla="*/ 1123381 h 1389052"/>
                    <a:gd name="connsiteX7" fmla="*/ 226649 w 1532329"/>
                    <a:gd name="connsiteY7" fmla="*/ 1381398 h 1389052"/>
                    <a:gd name="connsiteX8" fmla="*/ 719422 w 1532329"/>
                    <a:gd name="connsiteY8" fmla="*/ 1232284 h 1389052"/>
                    <a:gd name="connsiteX9" fmla="*/ 734507 w 1532329"/>
                    <a:gd name="connsiteY9" fmla="*/ 1228933 h 1389052"/>
                    <a:gd name="connsiteX10" fmla="*/ 1322817 w 1532329"/>
                    <a:gd name="connsiteY10" fmla="*/ 1061389 h 1389052"/>
                    <a:gd name="connsiteX11" fmla="*/ 1532329 w 1532329"/>
                    <a:gd name="connsiteY11" fmla="*/ 1156889 h 138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2329" h="1389052">
                      <a:moveTo>
                        <a:pt x="1532329" y="1156889"/>
                      </a:moveTo>
                      <a:cubicBezTo>
                        <a:pt x="1528977" y="1145161"/>
                        <a:pt x="1523949" y="1135109"/>
                        <a:pt x="1517245" y="1123381"/>
                      </a:cubicBezTo>
                      <a:lnTo>
                        <a:pt x="1252421" y="665986"/>
                      </a:lnTo>
                      <a:lnTo>
                        <a:pt x="922230" y="87960"/>
                      </a:lnTo>
                      <a:cubicBezTo>
                        <a:pt x="855186" y="-29320"/>
                        <a:pt x="685900" y="-29320"/>
                        <a:pt x="617180" y="87960"/>
                      </a:cubicBezTo>
                      <a:lnTo>
                        <a:pt x="285312" y="665986"/>
                      </a:lnTo>
                      <a:lnTo>
                        <a:pt x="23841" y="1123381"/>
                      </a:lnTo>
                      <a:cubicBezTo>
                        <a:pt x="-54936" y="1262442"/>
                        <a:pt x="74124" y="1426635"/>
                        <a:pt x="226649" y="1381398"/>
                      </a:cubicBezTo>
                      <a:lnTo>
                        <a:pt x="719422" y="1232284"/>
                      </a:lnTo>
                      <a:cubicBezTo>
                        <a:pt x="724450" y="1230608"/>
                        <a:pt x="729478" y="1228933"/>
                        <a:pt x="734507" y="1228933"/>
                      </a:cubicBezTo>
                      <a:lnTo>
                        <a:pt x="1322817" y="1061389"/>
                      </a:lnTo>
                      <a:cubicBezTo>
                        <a:pt x="1413326" y="1036258"/>
                        <a:pt x="1497131" y="1083170"/>
                        <a:pt x="1532329" y="1156889"/>
                      </a:cubicBezTo>
                      <a:close/>
                    </a:path>
                  </a:pathLst>
                </a:custGeom>
                <a:solidFill>
                  <a:schemeClr val="accent3"/>
                </a:solidFill>
                <a:ln w="16736" cap="flat">
                  <a:noFill/>
                  <a:prstDash val="solid"/>
                  <a:miter/>
                </a:ln>
              </p:spPr>
              <p:txBody>
                <a:bodyPr rtlCol="0" anchor="ctr"/>
                <a:lstStyle/>
                <a:p>
                  <a:endParaRPr lang="en-US"/>
                </a:p>
              </p:txBody>
            </p:sp>
          </p:grpSp>
          <p:grpSp>
            <p:nvGrpSpPr>
              <p:cNvPr id="47" name="Graphic 6">
                <a:extLst>
                  <a:ext uri="{FF2B5EF4-FFF2-40B4-BE49-F238E27FC236}">
                    <a16:creationId xmlns:a16="http://schemas.microsoft.com/office/drawing/2014/main" id="{5DE2BF66-A298-1170-2950-3211EF7C3081}"/>
                  </a:ext>
                </a:extLst>
              </p:cNvPr>
              <p:cNvGrpSpPr/>
              <p:nvPr/>
            </p:nvGrpSpPr>
            <p:grpSpPr>
              <a:xfrm>
                <a:off x="6686017" y="3239896"/>
                <a:ext cx="971802" cy="783936"/>
                <a:chOff x="6686017" y="3239896"/>
                <a:chExt cx="971802" cy="783936"/>
              </a:xfrm>
              <a:solidFill>
                <a:srgbClr val="FFFFFF"/>
              </a:solidFill>
            </p:grpSpPr>
            <p:sp>
              <p:nvSpPr>
                <p:cNvPr id="48" name="Freeform 47">
                  <a:extLst>
                    <a:ext uri="{FF2B5EF4-FFF2-40B4-BE49-F238E27FC236}">
                      <a16:creationId xmlns:a16="http://schemas.microsoft.com/office/drawing/2014/main" id="{DC9998BE-EB15-3ACD-1030-31A9261F7808}"/>
                    </a:ext>
                  </a:extLst>
                </p:cNvPr>
                <p:cNvSpPr/>
                <p:nvPr/>
              </p:nvSpPr>
              <p:spPr>
                <a:xfrm>
                  <a:off x="6686017" y="3239896"/>
                  <a:ext cx="153698" cy="352176"/>
                </a:xfrm>
                <a:custGeom>
                  <a:avLst/>
                  <a:gdLst>
                    <a:gd name="connsiteX0" fmla="*/ 76933 w 153698"/>
                    <a:gd name="connsiteY0" fmla="*/ 352177 h 352176"/>
                    <a:gd name="connsiteX1" fmla="*/ 32852 w 153698"/>
                    <a:gd name="connsiteY1" fmla="*/ 341957 h 352176"/>
                    <a:gd name="connsiteX2" fmla="*/ 7878 w 153698"/>
                    <a:gd name="connsiteY2" fmla="*/ 311129 h 352176"/>
                    <a:gd name="connsiteX3" fmla="*/ 0 w 153698"/>
                    <a:gd name="connsiteY3" fmla="*/ 258855 h 352176"/>
                    <a:gd name="connsiteX4" fmla="*/ 0 w 153698"/>
                    <a:gd name="connsiteY4" fmla="*/ 0 h 352176"/>
                    <a:gd name="connsiteX5" fmla="*/ 53132 w 153698"/>
                    <a:gd name="connsiteY5" fmla="*/ 0 h 352176"/>
                    <a:gd name="connsiteX6" fmla="*/ 53132 w 153698"/>
                    <a:gd name="connsiteY6" fmla="*/ 257850 h 352176"/>
                    <a:gd name="connsiteX7" fmla="*/ 54473 w 153698"/>
                    <a:gd name="connsiteY7" fmla="*/ 283651 h 352176"/>
                    <a:gd name="connsiteX8" fmla="*/ 60675 w 153698"/>
                    <a:gd name="connsiteY8" fmla="*/ 300908 h 352176"/>
                    <a:gd name="connsiteX9" fmla="*/ 76933 w 153698"/>
                    <a:gd name="connsiteY9" fmla="*/ 307108 h 352176"/>
                    <a:gd name="connsiteX10" fmla="*/ 93191 w 153698"/>
                    <a:gd name="connsiteY10" fmla="*/ 301076 h 352176"/>
                    <a:gd name="connsiteX11" fmla="*/ 99393 w 153698"/>
                    <a:gd name="connsiteY11" fmla="*/ 283987 h 352176"/>
                    <a:gd name="connsiteX12" fmla="*/ 100566 w 153698"/>
                    <a:gd name="connsiteY12" fmla="*/ 258017 h 352176"/>
                    <a:gd name="connsiteX13" fmla="*/ 100566 w 153698"/>
                    <a:gd name="connsiteY13" fmla="*/ 0 h 352176"/>
                    <a:gd name="connsiteX14" fmla="*/ 153698 w 153698"/>
                    <a:gd name="connsiteY14" fmla="*/ 0 h 352176"/>
                    <a:gd name="connsiteX15" fmla="*/ 153698 w 153698"/>
                    <a:gd name="connsiteY15" fmla="*/ 258855 h 352176"/>
                    <a:gd name="connsiteX16" fmla="*/ 145821 w 153698"/>
                    <a:gd name="connsiteY16" fmla="*/ 311129 h 352176"/>
                    <a:gd name="connsiteX17" fmla="*/ 121014 w 153698"/>
                    <a:gd name="connsiteY17" fmla="*/ 341957 h 352176"/>
                    <a:gd name="connsiteX18" fmla="*/ 76933 w 153698"/>
                    <a:gd name="connsiteY18" fmla="*/ 352177 h 35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698" h="352176">
                      <a:moveTo>
                        <a:pt x="76933" y="352177"/>
                      </a:moveTo>
                      <a:cubicBezTo>
                        <a:pt x="58831" y="352177"/>
                        <a:pt x="44081" y="348826"/>
                        <a:pt x="32852" y="341957"/>
                      </a:cubicBezTo>
                      <a:cubicBezTo>
                        <a:pt x="21622" y="335087"/>
                        <a:pt x="13241" y="324867"/>
                        <a:pt x="7878" y="311129"/>
                      </a:cubicBezTo>
                      <a:cubicBezTo>
                        <a:pt x="2682" y="297390"/>
                        <a:pt x="0" y="279965"/>
                        <a:pt x="0" y="258855"/>
                      </a:cubicBezTo>
                      <a:lnTo>
                        <a:pt x="0" y="0"/>
                      </a:lnTo>
                      <a:lnTo>
                        <a:pt x="53132" y="0"/>
                      </a:lnTo>
                      <a:lnTo>
                        <a:pt x="53132" y="257850"/>
                      </a:lnTo>
                      <a:cubicBezTo>
                        <a:pt x="53132" y="267567"/>
                        <a:pt x="53635" y="276112"/>
                        <a:pt x="54473" y="283651"/>
                      </a:cubicBezTo>
                      <a:cubicBezTo>
                        <a:pt x="55311" y="291023"/>
                        <a:pt x="57490" y="296720"/>
                        <a:pt x="60675" y="300908"/>
                      </a:cubicBezTo>
                      <a:cubicBezTo>
                        <a:pt x="63859" y="305097"/>
                        <a:pt x="69390" y="307108"/>
                        <a:pt x="76933" y="307108"/>
                      </a:cubicBezTo>
                      <a:cubicBezTo>
                        <a:pt x="84475" y="307108"/>
                        <a:pt x="89839" y="305097"/>
                        <a:pt x="93191" y="301076"/>
                      </a:cubicBezTo>
                      <a:cubicBezTo>
                        <a:pt x="96543" y="297055"/>
                        <a:pt x="98555" y="291358"/>
                        <a:pt x="99393" y="283987"/>
                      </a:cubicBezTo>
                      <a:cubicBezTo>
                        <a:pt x="100231" y="276615"/>
                        <a:pt x="100566" y="267902"/>
                        <a:pt x="100566" y="258017"/>
                      </a:cubicBezTo>
                      <a:lnTo>
                        <a:pt x="100566" y="0"/>
                      </a:lnTo>
                      <a:lnTo>
                        <a:pt x="153698" y="0"/>
                      </a:lnTo>
                      <a:lnTo>
                        <a:pt x="153698" y="258855"/>
                      </a:lnTo>
                      <a:cubicBezTo>
                        <a:pt x="153698" y="279965"/>
                        <a:pt x="151017" y="297390"/>
                        <a:pt x="145821" y="311129"/>
                      </a:cubicBezTo>
                      <a:cubicBezTo>
                        <a:pt x="140625" y="324867"/>
                        <a:pt x="132412" y="335255"/>
                        <a:pt x="121014" y="341957"/>
                      </a:cubicBezTo>
                      <a:cubicBezTo>
                        <a:pt x="109785" y="348826"/>
                        <a:pt x="95035" y="352177"/>
                        <a:pt x="76933" y="352177"/>
                      </a:cubicBezTo>
                      <a:close/>
                    </a:path>
                  </a:pathLst>
                </a:custGeom>
                <a:solidFill>
                  <a:srgbClr val="FFFFFF"/>
                </a:solidFill>
                <a:ln w="1673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EE0232-9FD8-3084-8E59-B3DD5DA00503}"/>
                    </a:ext>
                  </a:extLst>
                </p:cNvPr>
                <p:cNvSpPr/>
                <p:nvPr/>
              </p:nvSpPr>
              <p:spPr>
                <a:xfrm>
                  <a:off x="6888993" y="3239896"/>
                  <a:ext cx="159397" cy="348323"/>
                </a:xfrm>
                <a:custGeom>
                  <a:avLst/>
                  <a:gdLst>
                    <a:gd name="connsiteX0" fmla="*/ 0 w 159397"/>
                    <a:gd name="connsiteY0" fmla="*/ 348323 h 348323"/>
                    <a:gd name="connsiteX1" fmla="*/ 0 w 159397"/>
                    <a:gd name="connsiteY1" fmla="*/ 0 h 348323"/>
                    <a:gd name="connsiteX2" fmla="*/ 41567 w 159397"/>
                    <a:gd name="connsiteY2" fmla="*/ 0 h 348323"/>
                    <a:gd name="connsiteX3" fmla="*/ 115316 w 159397"/>
                    <a:gd name="connsiteY3" fmla="*/ 208927 h 348323"/>
                    <a:gd name="connsiteX4" fmla="*/ 111628 w 159397"/>
                    <a:gd name="connsiteY4" fmla="*/ 113930 h 348323"/>
                    <a:gd name="connsiteX5" fmla="*/ 111628 w 159397"/>
                    <a:gd name="connsiteY5" fmla="*/ 0 h 348323"/>
                    <a:gd name="connsiteX6" fmla="*/ 159397 w 159397"/>
                    <a:gd name="connsiteY6" fmla="*/ 0 h 348323"/>
                    <a:gd name="connsiteX7" fmla="*/ 159397 w 159397"/>
                    <a:gd name="connsiteY7" fmla="*/ 348323 h 348323"/>
                    <a:gd name="connsiteX8" fmla="*/ 121852 w 159397"/>
                    <a:gd name="connsiteY8" fmla="*/ 348323 h 348323"/>
                    <a:gd name="connsiteX9" fmla="*/ 46093 w 159397"/>
                    <a:gd name="connsiteY9" fmla="*/ 132025 h 348323"/>
                    <a:gd name="connsiteX10" fmla="*/ 49110 w 159397"/>
                    <a:gd name="connsiteY10" fmla="*/ 223503 h 348323"/>
                    <a:gd name="connsiteX11" fmla="*/ 49110 w 159397"/>
                    <a:gd name="connsiteY11" fmla="*/ 348323 h 348323"/>
                    <a:gd name="connsiteX12" fmla="*/ 0 w 159397"/>
                    <a:gd name="connsiteY12"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397" h="348323">
                      <a:moveTo>
                        <a:pt x="0" y="348323"/>
                      </a:moveTo>
                      <a:lnTo>
                        <a:pt x="0" y="0"/>
                      </a:lnTo>
                      <a:lnTo>
                        <a:pt x="41567" y="0"/>
                      </a:lnTo>
                      <a:lnTo>
                        <a:pt x="115316" y="208927"/>
                      </a:lnTo>
                      <a:lnTo>
                        <a:pt x="111628" y="113930"/>
                      </a:lnTo>
                      <a:lnTo>
                        <a:pt x="111628" y="0"/>
                      </a:lnTo>
                      <a:lnTo>
                        <a:pt x="159397" y="0"/>
                      </a:lnTo>
                      <a:lnTo>
                        <a:pt x="159397" y="348323"/>
                      </a:lnTo>
                      <a:lnTo>
                        <a:pt x="121852" y="348323"/>
                      </a:lnTo>
                      <a:lnTo>
                        <a:pt x="46093" y="132025"/>
                      </a:lnTo>
                      <a:lnTo>
                        <a:pt x="49110" y="223503"/>
                      </a:lnTo>
                      <a:lnTo>
                        <a:pt x="49110" y="348323"/>
                      </a:lnTo>
                      <a:lnTo>
                        <a:pt x="0" y="348323"/>
                      </a:lnTo>
                      <a:close/>
                    </a:path>
                  </a:pathLst>
                </a:custGeom>
                <a:solidFill>
                  <a:srgbClr val="FFFFFF"/>
                </a:solidFill>
                <a:ln w="1673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EBCEBC-E1D5-02A7-5E6A-3032EE802632}"/>
                    </a:ext>
                  </a:extLst>
                </p:cNvPr>
                <p:cNvSpPr/>
                <p:nvPr/>
              </p:nvSpPr>
              <p:spPr>
                <a:xfrm>
                  <a:off x="7101857" y="3239896"/>
                  <a:ext cx="53132" cy="348323"/>
                </a:xfrm>
                <a:custGeom>
                  <a:avLst/>
                  <a:gdLst>
                    <a:gd name="connsiteX0" fmla="*/ 0 w 53132"/>
                    <a:gd name="connsiteY0" fmla="*/ 348323 h 348323"/>
                    <a:gd name="connsiteX1" fmla="*/ 0 w 53132"/>
                    <a:gd name="connsiteY1" fmla="*/ 0 h 348323"/>
                    <a:gd name="connsiteX2" fmla="*/ 53132 w 53132"/>
                    <a:gd name="connsiteY2" fmla="*/ 0 h 348323"/>
                    <a:gd name="connsiteX3" fmla="*/ 53132 w 53132"/>
                    <a:gd name="connsiteY3" fmla="*/ 348323 h 348323"/>
                    <a:gd name="connsiteX4" fmla="*/ 0 w 53132"/>
                    <a:gd name="connsiteY4" fmla="*/ 348323 h 34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2" h="348323">
                      <a:moveTo>
                        <a:pt x="0" y="348323"/>
                      </a:moveTo>
                      <a:lnTo>
                        <a:pt x="0" y="0"/>
                      </a:lnTo>
                      <a:lnTo>
                        <a:pt x="53132" y="0"/>
                      </a:lnTo>
                      <a:lnTo>
                        <a:pt x="53132" y="348323"/>
                      </a:lnTo>
                      <a:lnTo>
                        <a:pt x="0" y="348323"/>
                      </a:lnTo>
                      <a:close/>
                    </a:path>
                  </a:pathLst>
                </a:custGeom>
                <a:solidFill>
                  <a:srgbClr val="FFFFFF"/>
                </a:solidFill>
                <a:ln w="1673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CC735F2-8A24-167B-D06E-CC15309A08BD}"/>
                    </a:ext>
                  </a:extLst>
                </p:cNvPr>
                <p:cNvSpPr/>
                <p:nvPr/>
              </p:nvSpPr>
              <p:spPr>
                <a:xfrm>
                  <a:off x="7185662" y="3239896"/>
                  <a:ext cx="132746" cy="348323"/>
                </a:xfrm>
                <a:custGeom>
                  <a:avLst/>
                  <a:gdLst>
                    <a:gd name="connsiteX0" fmla="*/ 40729 w 132746"/>
                    <a:gd name="connsiteY0" fmla="*/ 348323 h 348323"/>
                    <a:gd name="connsiteX1" fmla="*/ 40729 w 132746"/>
                    <a:gd name="connsiteY1" fmla="*/ 45907 h 348323"/>
                    <a:gd name="connsiteX2" fmla="*/ 0 w 132746"/>
                    <a:gd name="connsiteY2" fmla="*/ 45907 h 348323"/>
                    <a:gd name="connsiteX3" fmla="*/ 0 w 132746"/>
                    <a:gd name="connsiteY3" fmla="*/ 0 h 348323"/>
                    <a:gd name="connsiteX4" fmla="*/ 132747 w 132746"/>
                    <a:gd name="connsiteY4" fmla="*/ 0 h 348323"/>
                    <a:gd name="connsiteX5" fmla="*/ 132747 w 132746"/>
                    <a:gd name="connsiteY5" fmla="*/ 45907 h 348323"/>
                    <a:gd name="connsiteX6" fmla="*/ 93526 w 132746"/>
                    <a:gd name="connsiteY6" fmla="*/ 45907 h 348323"/>
                    <a:gd name="connsiteX7" fmla="*/ 93526 w 132746"/>
                    <a:gd name="connsiteY7" fmla="*/ 348323 h 348323"/>
                    <a:gd name="connsiteX8" fmla="*/ 40729 w 132746"/>
                    <a:gd name="connsiteY8"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46" h="348323">
                      <a:moveTo>
                        <a:pt x="40729" y="348323"/>
                      </a:moveTo>
                      <a:lnTo>
                        <a:pt x="40729" y="45907"/>
                      </a:lnTo>
                      <a:lnTo>
                        <a:pt x="0" y="45907"/>
                      </a:lnTo>
                      <a:lnTo>
                        <a:pt x="0" y="0"/>
                      </a:lnTo>
                      <a:lnTo>
                        <a:pt x="132747" y="0"/>
                      </a:lnTo>
                      <a:lnTo>
                        <a:pt x="132747" y="45907"/>
                      </a:lnTo>
                      <a:lnTo>
                        <a:pt x="93526" y="45907"/>
                      </a:lnTo>
                      <a:lnTo>
                        <a:pt x="93526" y="348323"/>
                      </a:lnTo>
                      <a:lnTo>
                        <a:pt x="40729" y="348323"/>
                      </a:lnTo>
                      <a:close/>
                    </a:path>
                  </a:pathLst>
                </a:custGeom>
                <a:solidFill>
                  <a:srgbClr val="FFFFFF"/>
                </a:solidFill>
                <a:ln w="1673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53F58B-57E0-F9F9-0A25-489F9E968C3B}"/>
                    </a:ext>
                  </a:extLst>
                </p:cNvPr>
                <p:cNvSpPr/>
                <p:nvPr/>
              </p:nvSpPr>
              <p:spPr>
                <a:xfrm>
                  <a:off x="7348076" y="3239896"/>
                  <a:ext cx="119170" cy="348323"/>
                </a:xfrm>
                <a:custGeom>
                  <a:avLst/>
                  <a:gdLst>
                    <a:gd name="connsiteX0" fmla="*/ 0 w 119170"/>
                    <a:gd name="connsiteY0" fmla="*/ 348323 h 348323"/>
                    <a:gd name="connsiteX1" fmla="*/ 0 w 119170"/>
                    <a:gd name="connsiteY1" fmla="*/ 0 h 348323"/>
                    <a:gd name="connsiteX2" fmla="*/ 116824 w 119170"/>
                    <a:gd name="connsiteY2" fmla="*/ 0 h 348323"/>
                    <a:gd name="connsiteX3" fmla="*/ 116824 w 119170"/>
                    <a:gd name="connsiteY3" fmla="*/ 45739 h 348323"/>
                    <a:gd name="connsiteX4" fmla="*/ 53132 w 119170"/>
                    <a:gd name="connsiteY4" fmla="*/ 45739 h 348323"/>
                    <a:gd name="connsiteX5" fmla="*/ 53132 w 119170"/>
                    <a:gd name="connsiteY5" fmla="*/ 147103 h 348323"/>
                    <a:gd name="connsiteX6" fmla="*/ 113639 w 119170"/>
                    <a:gd name="connsiteY6" fmla="*/ 147103 h 348323"/>
                    <a:gd name="connsiteX7" fmla="*/ 113639 w 119170"/>
                    <a:gd name="connsiteY7" fmla="*/ 191838 h 348323"/>
                    <a:gd name="connsiteX8" fmla="*/ 53132 w 119170"/>
                    <a:gd name="connsiteY8" fmla="*/ 191838 h 348323"/>
                    <a:gd name="connsiteX9" fmla="*/ 53132 w 119170"/>
                    <a:gd name="connsiteY9" fmla="*/ 302584 h 348323"/>
                    <a:gd name="connsiteX10" fmla="*/ 119171 w 119170"/>
                    <a:gd name="connsiteY10" fmla="*/ 302584 h 348323"/>
                    <a:gd name="connsiteX11" fmla="*/ 119171 w 119170"/>
                    <a:gd name="connsiteY11" fmla="*/ 348323 h 348323"/>
                    <a:gd name="connsiteX12" fmla="*/ 0 w 119170"/>
                    <a:gd name="connsiteY12"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170" h="348323">
                      <a:moveTo>
                        <a:pt x="0" y="348323"/>
                      </a:moveTo>
                      <a:lnTo>
                        <a:pt x="0" y="0"/>
                      </a:lnTo>
                      <a:lnTo>
                        <a:pt x="116824" y="0"/>
                      </a:lnTo>
                      <a:lnTo>
                        <a:pt x="116824" y="45739"/>
                      </a:lnTo>
                      <a:lnTo>
                        <a:pt x="53132" y="45739"/>
                      </a:lnTo>
                      <a:lnTo>
                        <a:pt x="53132" y="147103"/>
                      </a:lnTo>
                      <a:lnTo>
                        <a:pt x="113639" y="147103"/>
                      </a:lnTo>
                      <a:lnTo>
                        <a:pt x="113639" y="191838"/>
                      </a:lnTo>
                      <a:lnTo>
                        <a:pt x="53132" y="191838"/>
                      </a:lnTo>
                      <a:lnTo>
                        <a:pt x="53132" y="302584"/>
                      </a:lnTo>
                      <a:lnTo>
                        <a:pt x="119171" y="302584"/>
                      </a:lnTo>
                      <a:lnTo>
                        <a:pt x="119171" y="348323"/>
                      </a:lnTo>
                      <a:lnTo>
                        <a:pt x="0" y="348323"/>
                      </a:lnTo>
                      <a:close/>
                    </a:path>
                  </a:pathLst>
                </a:custGeom>
                <a:solidFill>
                  <a:srgbClr val="FFFFFF"/>
                </a:solidFill>
                <a:ln w="1673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EF59AABD-4080-332D-A92D-1FA09440CC5C}"/>
                    </a:ext>
                  </a:extLst>
                </p:cNvPr>
                <p:cNvSpPr/>
                <p:nvPr/>
              </p:nvSpPr>
              <p:spPr>
                <a:xfrm>
                  <a:off x="7506468" y="3239896"/>
                  <a:ext cx="151351" cy="348323"/>
                </a:xfrm>
                <a:custGeom>
                  <a:avLst/>
                  <a:gdLst>
                    <a:gd name="connsiteX0" fmla="*/ 0 w 151351"/>
                    <a:gd name="connsiteY0" fmla="*/ 348323 h 348323"/>
                    <a:gd name="connsiteX1" fmla="*/ 0 w 151351"/>
                    <a:gd name="connsiteY1" fmla="*/ 0 h 348323"/>
                    <a:gd name="connsiteX2" fmla="*/ 78106 w 151351"/>
                    <a:gd name="connsiteY2" fmla="*/ 0 h 348323"/>
                    <a:gd name="connsiteX3" fmla="*/ 120679 w 151351"/>
                    <a:gd name="connsiteY3" fmla="*/ 10555 h 348323"/>
                    <a:gd name="connsiteX4" fmla="*/ 143977 w 151351"/>
                    <a:gd name="connsiteY4" fmla="*/ 41048 h 348323"/>
                    <a:gd name="connsiteX5" fmla="*/ 151184 w 151351"/>
                    <a:gd name="connsiteY5" fmla="*/ 89301 h 348323"/>
                    <a:gd name="connsiteX6" fmla="*/ 151352 w 151351"/>
                    <a:gd name="connsiteY6" fmla="*/ 246457 h 348323"/>
                    <a:gd name="connsiteX7" fmla="*/ 143977 w 151351"/>
                    <a:gd name="connsiteY7" fmla="*/ 303422 h 348323"/>
                    <a:gd name="connsiteX8" fmla="*/ 120176 w 151351"/>
                    <a:gd name="connsiteY8" fmla="*/ 337098 h 348323"/>
                    <a:gd name="connsiteX9" fmla="*/ 76430 w 151351"/>
                    <a:gd name="connsiteY9" fmla="*/ 348156 h 348323"/>
                    <a:gd name="connsiteX10" fmla="*/ 0 w 151351"/>
                    <a:gd name="connsiteY10" fmla="*/ 348156 h 348323"/>
                    <a:gd name="connsiteX11" fmla="*/ 52965 w 151351"/>
                    <a:gd name="connsiteY11" fmla="*/ 307108 h 348323"/>
                    <a:gd name="connsiteX12" fmla="*/ 70396 w 151351"/>
                    <a:gd name="connsiteY12" fmla="*/ 307108 h 348323"/>
                    <a:gd name="connsiteX13" fmla="*/ 85984 w 151351"/>
                    <a:gd name="connsiteY13" fmla="*/ 303422 h 348323"/>
                    <a:gd name="connsiteX14" fmla="*/ 95370 w 151351"/>
                    <a:gd name="connsiteY14" fmla="*/ 290018 h 348323"/>
                    <a:gd name="connsiteX15" fmla="*/ 98387 w 151351"/>
                    <a:gd name="connsiteY15" fmla="*/ 262876 h 348323"/>
                    <a:gd name="connsiteX16" fmla="*/ 98219 w 151351"/>
                    <a:gd name="connsiteY16" fmla="*/ 90976 h 348323"/>
                    <a:gd name="connsiteX17" fmla="*/ 91682 w 151351"/>
                    <a:gd name="connsiteY17" fmla="*/ 52609 h 348323"/>
                    <a:gd name="connsiteX18" fmla="*/ 68720 w 151351"/>
                    <a:gd name="connsiteY18" fmla="*/ 40881 h 348323"/>
                    <a:gd name="connsiteX19" fmla="*/ 53132 w 151351"/>
                    <a:gd name="connsiteY19" fmla="*/ 40881 h 348323"/>
                    <a:gd name="connsiteX20" fmla="*/ 53132 w 151351"/>
                    <a:gd name="connsiteY20" fmla="*/ 307108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51" h="348323">
                      <a:moveTo>
                        <a:pt x="0" y="348323"/>
                      </a:moveTo>
                      <a:lnTo>
                        <a:pt x="0" y="0"/>
                      </a:lnTo>
                      <a:lnTo>
                        <a:pt x="78106" y="0"/>
                      </a:lnTo>
                      <a:cubicBezTo>
                        <a:pt x="95873" y="0"/>
                        <a:pt x="109952" y="3518"/>
                        <a:pt x="120679" y="10555"/>
                      </a:cubicBezTo>
                      <a:cubicBezTo>
                        <a:pt x="131406" y="17592"/>
                        <a:pt x="139116" y="27812"/>
                        <a:pt x="143977" y="41048"/>
                      </a:cubicBezTo>
                      <a:cubicBezTo>
                        <a:pt x="148838" y="54452"/>
                        <a:pt x="151184" y="70536"/>
                        <a:pt x="151184" y="89301"/>
                      </a:cubicBezTo>
                      <a:lnTo>
                        <a:pt x="151352" y="246457"/>
                      </a:lnTo>
                      <a:cubicBezTo>
                        <a:pt x="151352" y="269243"/>
                        <a:pt x="148838" y="288175"/>
                        <a:pt x="143977" y="303422"/>
                      </a:cubicBezTo>
                      <a:cubicBezTo>
                        <a:pt x="139116" y="318501"/>
                        <a:pt x="131071" y="329726"/>
                        <a:pt x="120176" y="337098"/>
                      </a:cubicBezTo>
                      <a:cubicBezTo>
                        <a:pt x="109282" y="344470"/>
                        <a:pt x="94700" y="348156"/>
                        <a:pt x="76430" y="348156"/>
                      </a:cubicBezTo>
                      <a:lnTo>
                        <a:pt x="0" y="348156"/>
                      </a:lnTo>
                      <a:close/>
                      <a:moveTo>
                        <a:pt x="52965" y="307108"/>
                      </a:moveTo>
                      <a:lnTo>
                        <a:pt x="70396" y="307108"/>
                      </a:lnTo>
                      <a:cubicBezTo>
                        <a:pt x="76598" y="307108"/>
                        <a:pt x="81794" y="305767"/>
                        <a:pt x="85984" y="303422"/>
                      </a:cubicBezTo>
                      <a:cubicBezTo>
                        <a:pt x="90174" y="301076"/>
                        <a:pt x="93191" y="296385"/>
                        <a:pt x="95370" y="290018"/>
                      </a:cubicBezTo>
                      <a:cubicBezTo>
                        <a:pt x="97381" y="283651"/>
                        <a:pt x="98387" y="274604"/>
                        <a:pt x="98387" y="262876"/>
                      </a:cubicBezTo>
                      <a:lnTo>
                        <a:pt x="98219" y="90976"/>
                      </a:lnTo>
                      <a:cubicBezTo>
                        <a:pt x="98219" y="73217"/>
                        <a:pt x="96041" y="60316"/>
                        <a:pt x="91682" y="52609"/>
                      </a:cubicBezTo>
                      <a:cubicBezTo>
                        <a:pt x="87325" y="44902"/>
                        <a:pt x="79615" y="40881"/>
                        <a:pt x="68720" y="40881"/>
                      </a:cubicBezTo>
                      <a:lnTo>
                        <a:pt x="53132" y="40881"/>
                      </a:lnTo>
                      <a:lnTo>
                        <a:pt x="53132" y="307108"/>
                      </a:lnTo>
                      <a:close/>
                    </a:path>
                  </a:pathLst>
                </a:custGeom>
                <a:solidFill>
                  <a:srgbClr val="FFFFFF"/>
                </a:solidFill>
                <a:ln w="1673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342236B-5828-6CE9-5528-6CDBA086345B}"/>
                    </a:ext>
                  </a:extLst>
                </p:cNvPr>
                <p:cNvSpPr/>
                <p:nvPr/>
              </p:nvSpPr>
              <p:spPr>
                <a:xfrm>
                  <a:off x="6872902" y="3675509"/>
                  <a:ext cx="251247" cy="348323"/>
                </a:xfrm>
                <a:custGeom>
                  <a:avLst/>
                  <a:gdLst>
                    <a:gd name="connsiteX0" fmla="*/ 42573 w 251247"/>
                    <a:gd name="connsiteY0" fmla="*/ 348323 h 348323"/>
                    <a:gd name="connsiteX1" fmla="*/ 0 w 251247"/>
                    <a:gd name="connsiteY1" fmla="*/ 0 h 348323"/>
                    <a:gd name="connsiteX2" fmla="*/ 47434 w 251247"/>
                    <a:gd name="connsiteY2" fmla="*/ 0 h 348323"/>
                    <a:gd name="connsiteX3" fmla="*/ 72910 w 251247"/>
                    <a:gd name="connsiteY3" fmla="*/ 248132 h 348323"/>
                    <a:gd name="connsiteX4" fmla="*/ 105427 w 251247"/>
                    <a:gd name="connsiteY4" fmla="*/ 0 h 348323"/>
                    <a:gd name="connsiteX5" fmla="*/ 148167 w 251247"/>
                    <a:gd name="connsiteY5" fmla="*/ 0 h 348323"/>
                    <a:gd name="connsiteX6" fmla="*/ 180851 w 251247"/>
                    <a:gd name="connsiteY6" fmla="*/ 248132 h 348323"/>
                    <a:gd name="connsiteX7" fmla="*/ 203478 w 251247"/>
                    <a:gd name="connsiteY7" fmla="*/ 0 h 348323"/>
                    <a:gd name="connsiteX8" fmla="*/ 251247 w 251247"/>
                    <a:gd name="connsiteY8" fmla="*/ 0 h 348323"/>
                    <a:gd name="connsiteX9" fmla="*/ 211188 w 251247"/>
                    <a:gd name="connsiteY9" fmla="*/ 348323 h 348323"/>
                    <a:gd name="connsiteX10" fmla="*/ 158391 w 251247"/>
                    <a:gd name="connsiteY10" fmla="*/ 348323 h 348323"/>
                    <a:gd name="connsiteX11" fmla="*/ 127551 w 251247"/>
                    <a:gd name="connsiteY11" fmla="*/ 116778 h 348323"/>
                    <a:gd name="connsiteX12" fmla="*/ 95538 w 251247"/>
                    <a:gd name="connsiteY12" fmla="*/ 348323 h 348323"/>
                    <a:gd name="connsiteX13" fmla="*/ 42573 w 251247"/>
                    <a:gd name="connsiteY13" fmla="*/ 348323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247" h="348323">
                      <a:moveTo>
                        <a:pt x="42573" y="348323"/>
                      </a:moveTo>
                      <a:lnTo>
                        <a:pt x="0" y="0"/>
                      </a:lnTo>
                      <a:lnTo>
                        <a:pt x="47434" y="0"/>
                      </a:lnTo>
                      <a:lnTo>
                        <a:pt x="72910" y="248132"/>
                      </a:lnTo>
                      <a:lnTo>
                        <a:pt x="105427" y="0"/>
                      </a:lnTo>
                      <a:lnTo>
                        <a:pt x="148167" y="0"/>
                      </a:lnTo>
                      <a:lnTo>
                        <a:pt x="180851" y="248132"/>
                      </a:lnTo>
                      <a:lnTo>
                        <a:pt x="203478" y="0"/>
                      </a:lnTo>
                      <a:lnTo>
                        <a:pt x="251247" y="0"/>
                      </a:lnTo>
                      <a:lnTo>
                        <a:pt x="211188" y="348323"/>
                      </a:lnTo>
                      <a:lnTo>
                        <a:pt x="158391" y="348323"/>
                      </a:lnTo>
                      <a:lnTo>
                        <a:pt x="127551" y="116778"/>
                      </a:lnTo>
                      <a:lnTo>
                        <a:pt x="95538" y="348323"/>
                      </a:lnTo>
                      <a:lnTo>
                        <a:pt x="42573" y="348323"/>
                      </a:lnTo>
                      <a:close/>
                    </a:path>
                  </a:pathLst>
                </a:custGeom>
                <a:solidFill>
                  <a:srgbClr val="FFFFFF"/>
                </a:solidFill>
                <a:ln w="1673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52C2B86-4D59-F10B-53FC-4A876B6545BD}"/>
                    </a:ext>
                  </a:extLst>
                </p:cNvPr>
                <p:cNvSpPr/>
                <p:nvPr/>
              </p:nvSpPr>
              <p:spPr>
                <a:xfrm>
                  <a:off x="7134541" y="3675509"/>
                  <a:ext cx="172470" cy="348323"/>
                </a:xfrm>
                <a:custGeom>
                  <a:avLst/>
                  <a:gdLst>
                    <a:gd name="connsiteX0" fmla="*/ 0 w 172470"/>
                    <a:gd name="connsiteY0" fmla="*/ 348323 h 348323"/>
                    <a:gd name="connsiteX1" fmla="*/ 49613 w 172470"/>
                    <a:gd name="connsiteY1" fmla="*/ 0 h 348323"/>
                    <a:gd name="connsiteX2" fmla="*/ 119673 w 172470"/>
                    <a:gd name="connsiteY2" fmla="*/ 0 h 348323"/>
                    <a:gd name="connsiteX3" fmla="*/ 172471 w 172470"/>
                    <a:gd name="connsiteY3" fmla="*/ 348323 h 348323"/>
                    <a:gd name="connsiteX4" fmla="*/ 123026 w 172470"/>
                    <a:gd name="connsiteY4" fmla="*/ 348323 h 348323"/>
                    <a:gd name="connsiteX5" fmla="*/ 114645 w 172470"/>
                    <a:gd name="connsiteY5" fmla="*/ 286165 h 348323"/>
                    <a:gd name="connsiteX6" fmla="*/ 58496 w 172470"/>
                    <a:gd name="connsiteY6" fmla="*/ 286165 h 348323"/>
                    <a:gd name="connsiteX7" fmla="*/ 50953 w 172470"/>
                    <a:gd name="connsiteY7" fmla="*/ 348323 h 348323"/>
                    <a:gd name="connsiteX8" fmla="*/ 0 w 172470"/>
                    <a:gd name="connsiteY8" fmla="*/ 348323 h 348323"/>
                    <a:gd name="connsiteX9" fmla="*/ 63859 w 172470"/>
                    <a:gd name="connsiteY9" fmla="*/ 243609 h 348323"/>
                    <a:gd name="connsiteX10" fmla="*/ 109449 w 172470"/>
                    <a:gd name="connsiteY10" fmla="*/ 243609 h 348323"/>
                    <a:gd name="connsiteX11" fmla="*/ 86151 w 172470"/>
                    <a:gd name="connsiteY11" fmla="*/ 68693 h 348323"/>
                    <a:gd name="connsiteX12" fmla="*/ 85313 w 172470"/>
                    <a:gd name="connsiteY12" fmla="*/ 68693 h 348323"/>
                    <a:gd name="connsiteX13" fmla="*/ 63859 w 172470"/>
                    <a:gd name="connsiteY13" fmla="*/ 243609 h 34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470" h="348323">
                      <a:moveTo>
                        <a:pt x="0" y="348323"/>
                      </a:moveTo>
                      <a:lnTo>
                        <a:pt x="49613" y="0"/>
                      </a:lnTo>
                      <a:lnTo>
                        <a:pt x="119673" y="0"/>
                      </a:lnTo>
                      <a:lnTo>
                        <a:pt x="172471" y="348323"/>
                      </a:lnTo>
                      <a:lnTo>
                        <a:pt x="123026" y="348323"/>
                      </a:lnTo>
                      <a:lnTo>
                        <a:pt x="114645" y="286165"/>
                      </a:lnTo>
                      <a:lnTo>
                        <a:pt x="58496" y="286165"/>
                      </a:lnTo>
                      <a:lnTo>
                        <a:pt x="50953" y="348323"/>
                      </a:lnTo>
                      <a:lnTo>
                        <a:pt x="0" y="348323"/>
                      </a:lnTo>
                      <a:close/>
                      <a:moveTo>
                        <a:pt x="63859" y="243609"/>
                      </a:moveTo>
                      <a:lnTo>
                        <a:pt x="109449" y="243609"/>
                      </a:lnTo>
                      <a:lnTo>
                        <a:pt x="86151" y="68693"/>
                      </a:lnTo>
                      <a:lnTo>
                        <a:pt x="85313" y="68693"/>
                      </a:lnTo>
                      <a:lnTo>
                        <a:pt x="63859" y="243609"/>
                      </a:lnTo>
                      <a:close/>
                    </a:path>
                  </a:pathLst>
                </a:custGeom>
                <a:solidFill>
                  <a:srgbClr val="FFFFFF"/>
                </a:solidFill>
                <a:ln w="1673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4E4711D-EF02-4877-11A1-386A3D0C3D37}"/>
                    </a:ext>
                  </a:extLst>
                </p:cNvPr>
                <p:cNvSpPr/>
                <p:nvPr/>
              </p:nvSpPr>
              <p:spPr>
                <a:xfrm>
                  <a:off x="7308017" y="3675677"/>
                  <a:ext cx="166939" cy="348155"/>
                </a:xfrm>
                <a:custGeom>
                  <a:avLst/>
                  <a:gdLst>
                    <a:gd name="connsiteX0" fmla="*/ 58328 w 166939"/>
                    <a:gd name="connsiteY0" fmla="*/ 348156 h 348155"/>
                    <a:gd name="connsiteX1" fmla="*/ 58328 w 166939"/>
                    <a:gd name="connsiteY1" fmla="*/ 209095 h 348155"/>
                    <a:gd name="connsiteX2" fmla="*/ 0 w 166939"/>
                    <a:gd name="connsiteY2" fmla="*/ 0 h 348155"/>
                    <a:gd name="connsiteX3" fmla="*/ 50618 w 166939"/>
                    <a:gd name="connsiteY3" fmla="*/ 0 h 348155"/>
                    <a:gd name="connsiteX4" fmla="*/ 84978 w 166939"/>
                    <a:gd name="connsiteY4" fmla="*/ 130181 h 348155"/>
                    <a:gd name="connsiteX5" fmla="*/ 85816 w 166939"/>
                    <a:gd name="connsiteY5" fmla="*/ 130181 h 348155"/>
                    <a:gd name="connsiteX6" fmla="*/ 116489 w 166939"/>
                    <a:gd name="connsiteY6" fmla="*/ 0 h 348155"/>
                    <a:gd name="connsiteX7" fmla="*/ 166939 w 166939"/>
                    <a:gd name="connsiteY7" fmla="*/ 0 h 348155"/>
                    <a:gd name="connsiteX8" fmla="*/ 111293 w 166939"/>
                    <a:gd name="connsiteY8" fmla="*/ 209095 h 348155"/>
                    <a:gd name="connsiteX9" fmla="*/ 111293 w 166939"/>
                    <a:gd name="connsiteY9" fmla="*/ 348156 h 348155"/>
                    <a:gd name="connsiteX10" fmla="*/ 58328 w 166939"/>
                    <a:gd name="connsiteY10" fmla="*/ 348156 h 34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939" h="348155">
                      <a:moveTo>
                        <a:pt x="58328" y="348156"/>
                      </a:moveTo>
                      <a:lnTo>
                        <a:pt x="58328" y="209095"/>
                      </a:lnTo>
                      <a:lnTo>
                        <a:pt x="0" y="0"/>
                      </a:lnTo>
                      <a:lnTo>
                        <a:pt x="50618" y="0"/>
                      </a:lnTo>
                      <a:lnTo>
                        <a:pt x="84978" y="130181"/>
                      </a:lnTo>
                      <a:lnTo>
                        <a:pt x="85816" y="130181"/>
                      </a:lnTo>
                      <a:lnTo>
                        <a:pt x="116489" y="0"/>
                      </a:lnTo>
                      <a:lnTo>
                        <a:pt x="166939" y="0"/>
                      </a:lnTo>
                      <a:lnTo>
                        <a:pt x="111293" y="209095"/>
                      </a:lnTo>
                      <a:lnTo>
                        <a:pt x="111293" y="348156"/>
                      </a:lnTo>
                      <a:lnTo>
                        <a:pt x="58328" y="348156"/>
                      </a:lnTo>
                      <a:close/>
                    </a:path>
                  </a:pathLst>
                </a:custGeom>
                <a:solidFill>
                  <a:srgbClr val="FFFFFF"/>
                </a:solidFill>
                <a:ln w="16736" cap="flat">
                  <a:noFill/>
                  <a:prstDash val="solid"/>
                  <a:miter/>
                </a:ln>
              </p:spPr>
              <p:txBody>
                <a:bodyPr rtlCol="0" anchor="ctr"/>
                <a:lstStyle/>
                <a:p>
                  <a:endParaRPr lang="en-US"/>
                </a:p>
              </p:txBody>
            </p:sp>
          </p:grpSp>
        </p:grpSp>
        <p:pic>
          <p:nvPicPr>
            <p:cNvPr id="43" name="Graphic 42">
              <a:extLst>
                <a:ext uri="{FF2B5EF4-FFF2-40B4-BE49-F238E27FC236}">
                  <a16:creationId xmlns:a16="http://schemas.microsoft.com/office/drawing/2014/main" id="{4E21753A-8308-81CA-E0BE-C39033DD49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4645" y="3832747"/>
              <a:ext cx="862308" cy="862308"/>
            </a:xfrm>
            <a:prstGeom prst="rect">
              <a:avLst/>
            </a:prstGeom>
          </p:spPr>
        </p:pic>
        <p:pic>
          <p:nvPicPr>
            <p:cNvPr id="44" name="Graphic 43">
              <a:extLst>
                <a:ext uri="{FF2B5EF4-FFF2-40B4-BE49-F238E27FC236}">
                  <a16:creationId xmlns:a16="http://schemas.microsoft.com/office/drawing/2014/main" id="{B315C9AE-D248-7EB2-0D41-93EC0DA6EF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92392" y="3807027"/>
              <a:ext cx="862308" cy="862308"/>
            </a:xfrm>
            <a:prstGeom prst="rect">
              <a:avLst/>
            </a:prstGeom>
          </p:spPr>
        </p:pic>
        <p:pic>
          <p:nvPicPr>
            <p:cNvPr id="45" name="Graphic 44">
              <a:extLst>
                <a:ext uri="{FF2B5EF4-FFF2-40B4-BE49-F238E27FC236}">
                  <a16:creationId xmlns:a16="http://schemas.microsoft.com/office/drawing/2014/main" id="{ED2DF4A4-9F0E-63E2-21CA-7EC7F1BDBA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04119" y="1869062"/>
              <a:ext cx="913742" cy="913742"/>
            </a:xfrm>
            <a:prstGeom prst="rect">
              <a:avLst/>
            </a:prstGeom>
          </p:spPr>
        </p:pic>
      </p:grpSp>
      <p:pic>
        <p:nvPicPr>
          <p:cNvPr id="64" name="Picture 63">
            <a:extLst>
              <a:ext uri="{FF2B5EF4-FFF2-40B4-BE49-F238E27FC236}">
                <a16:creationId xmlns:a16="http://schemas.microsoft.com/office/drawing/2014/main" id="{44D895FF-6FB7-16C2-D43F-314BB5ED6C61}"/>
              </a:ext>
            </a:extLst>
          </p:cNvPr>
          <p:cNvPicPr>
            <a:picLocks noChangeAspect="1"/>
          </p:cNvPicPr>
          <p:nvPr/>
        </p:nvPicPr>
        <p:blipFill>
          <a:blip r:embed="rId10"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58629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C0AF-DBCE-3E63-419A-D3966DFFE3FC}"/>
              </a:ext>
            </a:extLst>
          </p:cNvPr>
          <p:cNvSpPr>
            <a:spLocks noGrp="1"/>
          </p:cNvSpPr>
          <p:nvPr>
            <p:ph type="title"/>
          </p:nvPr>
        </p:nvSpPr>
        <p:spPr>
          <a:xfrm>
            <a:off x="380998" y="66475"/>
            <a:ext cx="11680804" cy="1455145"/>
          </a:xfrm>
        </p:spPr>
        <p:txBody>
          <a:bodyPr>
            <a:normAutofit/>
          </a:bodyPr>
          <a:lstStyle/>
          <a:p>
            <a:r>
              <a:rPr lang="en-US" sz="3600" b="0" dirty="0"/>
              <a:t>Meeting </a:t>
            </a:r>
            <a:br>
              <a:rPr lang="en-US" sz="3600" b="0" dirty="0"/>
            </a:br>
            <a:r>
              <a:rPr lang="en-US" sz="3600" b="0" dirty="0"/>
              <a:t>Basic Needs</a:t>
            </a:r>
          </a:p>
        </p:txBody>
      </p:sp>
      <p:sp>
        <p:nvSpPr>
          <p:cNvPr id="4" name="Slide Number Placeholder 3">
            <a:extLst>
              <a:ext uri="{FF2B5EF4-FFF2-40B4-BE49-F238E27FC236}">
                <a16:creationId xmlns:a16="http://schemas.microsoft.com/office/drawing/2014/main" id="{8B123EEA-6A6A-37A5-BED1-913FC3F12950}"/>
              </a:ext>
            </a:extLst>
          </p:cNvPr>
          <p:cNvSpPr>
            <a:spLocks noGrp="1"/>
          </p:cNvSpPr>
          <p:nvPr>
            <p:ph type="sldNum" sz="quarter" idx="12"/>
          </p:nvPr>
        </p:nvSpPr>
        <p:spPr/>
        <p:txBody>
          <a:bodyPr/>
          <a:lstStyle/>
          <a:p>
            <a:fld id="{27BC56BC-1187-5340-A44C-2F3260EFBD9C}" type="slidenum">
              <a:rPr lang="en-US" smtClean="0">
                <a:solidFill>
                  <a:schemeClr val="bg1"/>
                </a:solidFill>
              </a:rPr>
              <a:pPr/>
              <a:t>6</a:t>
            </a:fld>
            <a:endParaRPr lang="en-US">
              <a:solidFill>
                <a:schemeClr val="bg1"/>
              </a:solidFill>
            </a:endParaRPr>
          </a:p>
        </p:txBody>
      </p:sp>
      <p:sp>
        <p:nvSpPr>
          <p:cNvPr id="6" name="Text Placeholder 4">
            <a:extLst>
              <a:ext uri="{FF2B5EF4-FFF2-40B4-BE49-F238E27FC236}">
                <a16:creationId xmlns:a16="http://schemas.microsoft.com/office/drawing/2014/main" id="{F009535F-9F65-B42E-E549-32CAFEF45A4B}"/>
              </a:ext>
            </a:extLst>
          </p:cNvPr>
          <p:cNvSpPr>
            <a:spLocks noGrp="1"/>
          </p:cNvSpPr>
          <p:nvPr>
            <p:ph type="body" sz="quarter" idx="13"/>
          </p:nvPr>
        </p:nvSpPr>
        <p:spPr>
          <a:xfrm>
            <a:off x="488154" y="1713996"/>
            <a:ext cx="4096443" cy="96405"/>
          </a:xfrm>
        </p:spPr>
        <p:txBody>
          <a:bodyPr>
            <a:normAutofit fontScale="25000" lnSpcReduction="20000"/>
          </a:bodyPr>
          <a:lstStyle/>
          <a:p>
            <a:endParaRPr lang="en-US"/>
          </a:p>
        </p:txBody>
      </p:sp>
      <p:sp>
        <p:nvSpPr>
          <p:cNvPr id="23" name="Freeform 22">
            <a:extLst>
              <a:ext uri="{FF2B5EF4-FFF2-40B4-BE49-F238E27FC236}">
                <a16:creationId xmlns:a16="http://schemas.microsoft.com/office/drawing/2014/main" id="{63CBB6DE-9B21-62B9-2D33-5A0C76D6056E}"/>
              </a:ext>
            </a:extLst>
          </p:cNvPr>
          <p:cNvSpPr/>
          <p:nvPr/>
        </p:nvSpPr>
        <p:spPr>
          <a:xfrm flipH="1">
            <a:off x="1721119" y="0"/>
            <a:ext cx="10480766" cy="6858000"/>
          </a:xfrm>
          <a:custGeom>
            <a:avLst/>
            <a:gdLst>
              <a:gd name="connsiteX0" fmla="*/ 6778132 w 10480766"/>
              <a:gd name="connsiteY0" fmla="*/ 0 h 6858000"/>
              <a:gd name="connsiteX1" fmla="*/ 0 w 10480766"/>
              <a:gd name="connsiteY1" fmla="*/ 0 h 6858000"/>
              <a:gd name="connsiteX2" fmla="*/ 0 w 10480766"/>
              <a:gd name="connsiteY2" fmla="*/ 648492 h 6858000"/>
              <a:gd name="connsiteX3" fmla="*/ 0 w 10480766"/>
              <a:gd name="connsiteY3" fmla="*/ 3989308 h 6858000"/>
              <a:gd name="connsiteX4" fmla="*/ 0 w 10480766"/>
              <a:gd name="connsiteY4" fmla="*/ 6858000 h 6858000"/>
              <a:gd name="connsiteX5" fmla="*/ 10480766 w 1048076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0766" h="6858000">
                <a:moveTo>
                  <a:pt x="6778132" y="0"/>
                </a:moveTo>
                <a:lnTo>
                  <a:pt x="0" y="0"/>
                </a:lnTo>
                <a:lnTo>
                  <a:pt x="0" y="648492"/>
                </a:lnTo>
                <a:lnTo>
                  <a:pt x="0" y="3989308"/>
                </a:lnTo>
                <a:lnTo>
                  <a:pt x="0" y="6858000"/>
                </a:lnTo>
                <a:lnTo>
                  <a:pt x="10480766" y="685800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C2FC4C26-650B-CC65-FF42-836C485DDFFA}"/>
              </a:ext>
            </a:extLst>
          </p:cNvPr>
          <p:cNvSpPr/>
          <p:nvPr/>
        </p:nvSpPr>
        <p:spPr>
          <a:xfrm flipH="1">
            <a:off x="3265532" y="648492"/>
            <a:ext cx="8936352" cy="3340816"/>
          </a:xfrm>
          <a:custGeom>
            <a:avLst/>
            <a:gdLst>
              <a:gd name="connsiteX0" fmla="*/ 7132645 w 8936352"/>
              <a:gd name="connsiteY0" fmla="*/ 0 h 3340816"/>
              <a:gd name="connsiteX1" fmla="*/ 623604 w 8936352"/>
              <a:gd name="connsiteY1" fmla="*/ 0 h 3340816"/>
              <a:gd name="connsiteX2" fmla="*/ 9885 w 8936352"/>
              <a:gd name="connsiteY2" fmla="*/ 0 h 3340816"/>
              <a:gd name="connsiteX3" fmla="*/ 0 w 8936352"/>
              <a:gd name="connsiteY3" fmla="*/ 0 h 3340816"/>
              <a:gd name="connsiteX4" fmla="*/ 0 w 8936352"/>
              <a:gd name="connsiteY4" fmla="*/ 3340816 h 3340816"/>
              <a:gd name="connsiteX5" fmla="*/ 9885 w 8936352"/>
              <a:gd name="connsiteY5" fmla="*/ 3340816 h 3340816"/>
              <a:gd name="connsiteX6" fmla="*/ 623604 w 8936352"/>
              <a:gd name="connsiteY6" fmla="*/ 3340816 h 3340816"/>
              <a:gd name="connsiteX7" fmla="*/ 8936352 w 8936352"/>
              <a:gd name="connsiteY7" fmla="*/ 3340816 h 33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6352" h="3340816">
                <a:moveTo>
                  <a:pt x="7132645" y="0"/>
                </a:moveTo>
                <a:lnTo>
                  <a:pt x="623604" y="0"/>
                </a:lnTo>
                <a:lnTo>
                  <a:pt x="9885" y="0"/>
                </a:lnTo>
                <a:lnTo>
                  <a:pt x="0" y="0"/>
                </a:lnTo>
                <a:lnTo>
                  <a:pt x="0" y="3340816"/>
                </a:lnTo>
                <a:lnTo>
                  <a:pt x="9885" y="3340816"/>
                </a:lnTo>
                <a:lnTo>
                  <a:pt x="623604" y="3340816"/>
                </a:lnTo>
                <a:lnTo>
                  <a:pt x="8936352" y="3340816"/>
                </a:lnTo>
                <a:close/>
              </a:path>
            </a:pathLst>
          </a:cu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Content Placeholder 2">
            <a:extLst>
              <a:ext uri="{FF2B5EF4-FFF2-40B4-BE49-F238E27FC236}">
                <a16:creationId xmlns:a16="http://schemas.microsoft.com/office/drawing/2014/main" id="{884F6EA5-598A-5882-33A9-90C409295CAF}"/>
              </a:ext>
            </a:extLst>
          </p:cNvPr>
          <p:cNvSpPr txBox="1">
            <a:spLocks/>
          </p:cNvSpPr>
          <p:nvPr/>
        </p:nvSpPr>
        <p:spPr>
          <a:xfrm>
            <a:off x="4058246" y="4285147"/>
            <a:ext cx="6810028" cy="16015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defRPr/>
            </a:pPr>
            <a:r>
              <a:rPr lang="en-US" sz="2400" b="1">
                <a:solidFill>
                  <a:srgbClr val="20296A"/>
                </a:solidFill>
                <a:latin typeface="+mj-lt"/>
                <a:cs typeface="Palanquin"/>
              </a:rPr>
              <a:t>You helped United Way support </a:t>
            </a:r>
            <a:br>
              <a:rPr lang="en-US" sz="2400" b="1">
                <a:latin typeface="+mj-lt"/>
                <a:cs typeface="Palanquin" panose="020B0004020203020204" pitchFamily="34" charset="77"/>
              </a:rPr>
            </a:br>
            <a:r>
              <a:rPr lang="en-US" sz="2400" b="1">
                <a:solidFill>
                  <a:srgbClr val="20296A"/>
                </a:solidFill>
                <a:latin typeface="+mj-lt"/>
                <a:cs typeface="Palanquin"/>
              </a:rPr>
              <a:t>people in meeting basic needs.</a:t>
            </a:r>
          </a:p>
          <a:p>
            <a:pPr lvl="5" indent="-228600">
              <a:spcBef>
                <a:spcPts val="1200"/>
              </a:spcBef>
              <a:spcAft>
                <a:spcPts val="0"/>
              </a:spcAft>
              <a:defRPr/>
            </a:pPr>
            <a:r>
              <a:rPr lang="en-US" sz="1400">
                <a:solidFill>
                  <a:srgbClr val="20296A"/>
                </a:solidFill>
                <a:latin typeface="+mn-lt"/>
                <a:cs typeface="Palanquin"/>
              </a:rPr>
              <a:t>Make a bigger impact. When you give through your workplace campaign, </a:t>
            </a:r>
            <a:br>
              <a:rPr lang="en-US" sz="1400">
                <a:latin typeface="+mn-lt"/>
                <a:cs typeface="Palanquin" panose="020B0004020203020204" pitchFamily="34" charset="77"/>
              </a:rPr>
            </a:br>
            <a:r>
              <a:rPr lang="en-US" sz="1400">
                <a:solidFill>
                  <a:srgbClr val="20296A"/>
                </a:solidFill>
                <a:latin typeface="+mn-lt"/>
                <a:cs typeface="Palanquin"/>
              </a:rPr>
              <a:t>please specify United Way’. Find out more at UnitedWaySWPA.org.</a:t>
            </a:r>
            <a:endParaRPr lang="en-US" sz="1400">
              <a:solidFill>
                <a:srgbClr val="20296A"/>
              </a:solidFill>
              <a:latin typeface="+mn-lt"/>
              <a:cs typeface="Palanquin" panose="020B0004020203020204" pitchFamily="34" charset="77"/>
            </a:endParaRPr>
          </a:p>
        </p:txBody>
      </p:sp>
      <p:sp>
        <p:nvSpPr>
          <p:cNvPr id="59" name="Content Placeholder 2">
            <a:extLst>
              <a:ext uri="{FF2B5EF4-FFF2-40B4-BE49-F238E27FC236}">
                <a16:creationId xmlns:a16="http://schemas.microsoft.com/office/drawing/2014/main" id="{E89738BA-825C-4128-57EF-F682D9FADB46}"/>
              </a:ext>
            </a:extLst>
          </p:cNvPr>
          <p:cNvSpPr txBox="1">
            <a:spLocks/>
          </p:cNvSpPr>
          <p:nvPr/>
        </p:nvSpPr>
        <p:spPr>
          <a:xfrm>
            <a:off x="4902093" y="996195"/>
            <a:ext cx="2387813" cy="872009"/>
          </a:xfrm>
          <a:prstGeom prst="rect">
            <a:avLst/>
          </a:prstGeom>
        </p:spPr>
        <p:txBody>
          <a:bodyPr vert="horz" lIns="91440" tIns="45720" rIns="91440" bIns="45720"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0"/>
              </a:spcAft>
              <a:buNone/>
              <a:defRPr/>
            </a:pPr>
            <a:r>
              <a:rPr lang="en-US" sz="4600" b="1" spc="0">
                <a:solidFill>
                  <a:schemeClr val="accent1"/>
                </a:solidFill>
                <a:latin typeface="Arial Narrow" panose="020B0606020202030204" pitchFamily="34" charset="0"/>
              </a:rPr>
              <a:t>610,000</a:t>
            </a:r>
            <a:r>
              <a:rPr lang="en-US" sz="5400" b="1" spc="0" baseline="30000">
                <a:solidFill>
                  <a:schemeClr val="accent1"/>
                </a:solidFill>
                <a:latin typeface="Arial Narrow" panose="020B0606020202030204" pitchFamily="34" charset="0"/>
              </a:rPr>
              <a:t> </a:t>
            </a:r>
            <a:endParaRPr lang="en-US" sz="5400" b="1" spc="0" baseline="30000">
              <a:solidFill>
                <a:schemeClr val="accent1"/>
              </a:solidFill>
              <a:latin typeface="Arial Narrow" panose="020B0606020202030204" pitchFamily="34" charset="0"/>
              <a:ea typeface="Helvetica Neue Condensed" panose="02000503000000020004" pitchFamily="2" charset="0"/>
              <a:cs typeface="Helvetica Neue Condensed" panose="02000503000000020004" pitchFamily="2" charset="0"/>
            </a:endParaRPr>
          </a:p>
        </p:txBody>
      </p:sp>
      <p:sp>
        <p:nvSpPr>
          <p:cNvPr id="60" name="Content Placeholder 2">
            <a:extLst>
              <a:ext uri="{FF2B5EF4-FFF2-40B4-BE49-F238E27FC236}">
                <a16:creationId xmlns:a16="http://schemas.microsoft.com/office/drawing/2014/main" id="{FD49F219-9925-8B5F-6E8F-4B9F5B3977BA}"/>
              </a:ext>
            </a:extLst>
          </p:cNvPr>
          <p:cNvSpPr txBox="1">
            <a:spLocks/>
          </p:cNvSpPr>
          <p:nvPr/>
        </p:nvSpPr>
        <p:spPr>
          <a:xfrm>
            <a:off x="7079303" y="927375"/>
            <a:ext cx="5082711" cy="872010"/>
          </a:xfrm>
          <a:prstGeom prst="rect">
            <a:avLst/>
          </a:prstGeom>
        </p:spPr>
        <p:txBody>
          <a:bodyPr vert="horz" lIns="182880" tIns="45720" rIns="91440" bIns="91440"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mn-lt"/>
                <a:ea typeface="+mn-ea"/>
                <a:cs typeface="+mn-cs"/>
              </a:rPr>
              <a:t>People contacted PA 211 for assistance.</a:t>
            </a:r>
          </a:p>
        </p:txBody>
      </p:sp>
      <p:sp>
        <p:nvSpPr>
          <p:cNvPr id="61" name="Content Placeholder 2">
            <a:extLst>
              <a:ext uri="{FF2B5EF4-FFF2-40B4-BE49-F238E27FC236}">
                <a16:creationId xmlns:a16="http://schemas.microsoft.com/office/drawing/2014/main" id="{884E20E6-B1C2-2F66-015C-64290173471F}"/>
              </a:ext>
            </a:extLst>
          </p:cNvPr>
          <p:cNvSpPr txBox="1">
            <a:spLocks/>
          </p:cNvSpPr>
          <p:nvPr/>
        </p:nvSpPr>
        <p:spPr>
          <a:xfrm>
            <a:off x="5219725" y="1942347"/>
            <a:ext cx="2016510" cy="872009"/>
          </a:xfrm>
          <a:prstGeom prst="rect">
            <a:avLst/>
          </a:prstGeom>
        </p:spPr>
        <p:txBody>
          <a:bodyPr vert="horz" lIns="91440" tIns="45720" rIns="91440" bIns="45720" rtlCol="0" anchor="b" anchorCtr="0">
            <a:normAutofit fontScale="85000"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0"/>
              </a:spcAft>
              <a:buNone/>
              <a:defRPr/>
            </a:pPr>
            <a:r>
              <a:rPr lang="en-US" sz="5400" b="1" spc="0">
                <a:solidFill>
                  <a:schemeClr val="accent1"/>
                </a:solidFill>
                <a:latin typeface="Arial Narrow" panose="020B0606020202030204" pitchFamily="34" charset="0"/>
                <a:ea typeface="Helvetica Neue Condensed" panose="02000503000000020004" pitchFamily="2" charset="0"/>
                <a:cs typeface="Helvetica Neue Condensed" panose="02000503000000020004" pitchFamily="2" charset="0"/>
              </a:rPr>
              <a:t>102,773</a:t>
            </a:r>
          </a:p>
        </p:txBody>
      </p:sp>
      <p:sp>
        <p:nvSpPr>
          <p:cNvPr id="62" name="Content Placeholder 2">
            <a:extLst>
              <a:ext uri="{FF2B5EF4-FFF2-40B4-BE49-F238E27FC236}">
                <a16:creationId xmlns:a16="http://schemas.microsoft.com/office/drawing/2014/main" id="{BAA12051-39DC-FCEC-5938-F11214E6624C}"/>
              </a:ext>
            </a:extLst>
          </p:cNvPr>
          <p:cNvSpPr txBox="1">
            <a:spLocks/>
          </p:cNvSpPr>
          <p:nvPr/>
        </p:nvSpPr>
        <p:spPr>
          <a:xfrm>
            <a:off x="7079303" y="1892918"/>
            <a:ext cx="4778080" cy="872010"/>
          </a:xfrm>
          <a:prstGeom prst="rect">
            <a:avLst/>
          </a:prstGeom>
        </p:spPr>
        <p:txBody>
          <a:bodyPr vert="horz" lIns="182880" tIns="45720" rIns="91440" bIns="91440"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mn-lt"/>
                <a:ea typeface="+mn-ea"/>
                <a:cs typeface="+mn-cs"/>
              </a:rPr>
              <a:t>Individuals received food assistance.</a:t>
            </a:r>
          </a:p>
        </p:txBody>
      </p:sp>
      <p:sp>
        <p:nvSpPr>
          <p:cNvPr id="63" name="Content Placeholder 2">
            <a:extLst>
              <a:ext uri="{FF2B5EF4-FFF2-40B4-BE49-F238E27FC236}">
                <a16:creationId xmlns:a16="http://schemas.microsoft.com/office/drawing/2014/main" id="{49941980-23F9-9C62-372C-7672AC82EA4E}"/>
              </a:ext>
            </a:extLst>
          </p:cNvPr>
          <p:cNvSpPr txBox="1">
            <a:spLocks/>
          </p:cNvSpPr>
          <p:nvPr/>
        </p:nvSpPr>
        <p:spPr>
          <a:xfrm>
            <a:off x="5702326" y="2920247"/>
            <a:ext cx="1533909" cy="872009"/>
          </a:xfrm>
          <a:prstGeom prst="rect">
            <a:avLst/>
          </a:prstGeom>
        </p:spPr>
        <p:txBody>
          <a:bodyPr vert="horz" lIns="91440" tIns="45720" rIns="91440" bIns="45720" rtlCol="0" anchor="b" anchorCtr="0">
            <a:normAutofit fontScale="925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0"/>
              </a:spcAft>
              <a:buNone/>
              <a:defRPr/>
            </a:pPr>
            <a:r>
              <a:rPr lang="en-US" sz="5400" b="1" spc="0">
                <a:solidFill>
                  <a:schemeClr val="accent1"/>
                </a:solidFill>
                <a:latin typeface="Arial Narrow" panose="020B0606020202030204" pitchFamily="34" charset="0"/>
                <a:ea typeface="Helvetica Neue Condensed" panose="02000503000000020004" pitchFamily="2" charset="0"/>
                <a:cs typeface="Helvetica Neue Condensed" panose="02000503000000020004" pitchFamily="2" charset="0"/>
              </a:rPr>
              <a:t>3,564</a:t>
            </a:r>
          </a:p>
        </p:txBody>
      </p:sp>
      <p:sp>
        <p:nvSpPr>
          <p:cNvPr id="64" name="Content Placeholder 2">
            <a:extLst>
              <a:ext uri="{FF2B5EF4-FFF2-40B4-BE49-F238E27FC236}">
                <a16:creationId xmlns:a16="http://schemas.microsoft.com/office/drawing/2014/main" id="{10CC6A27-2848-F1B1-7367-54F59970E567}"/>
              </a:ext>
            </a:extLst>
          </p:cNvPr>
          <p:cNvSpPr txBox="1">
            <a:spLocks/>
          </p:cNvSpPr>
          <p:nvPr/>
        </p:nvSpPr>
        <p:spPr>
          <a:xfrm>
            <a:off x="7079303" y="2883175"/>
            <a:ext cx="4982499" cy="872010"/>
          </a:xfrm>
          <a:prstGeom prst="rect">
            <a:avLst/>
          </a:prstGeom>
        </p:spPr>
        <p:txBody>
          <a:bodyPr vert="horz" lIns="182880" tIns="45720" rIns="91440" bIns="91440"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mn-lt"/>
                <a:ea typeface="+mn-ea"/>
                <a:cs typeface="+mn-cs"/>
              </a:rPr>
              <a:t>People were provided emergency shelter.</a:t>
            </a:r>
          </a:p>
        </p:txBody>
      </p:sp>
      <p:sp>
        <p:nvSpPr>
          <p:cNvPr id="69" name="Content Placeholder 2">
            <a:extLst>
              <a:ext uri="{FF2B5EF4-FFF2-40B4-BE49-F238E27FC236}">
                <a16:creationId xmlns:a16="http://schemas.microsoft.com/office/drawing/2014/main" id="{95244850-501F-39A7-8D56-6FAA6AEDCF40}"/>
              </a:ext>
            </a:extLst>
          </p:cNvPr>
          <p:cNvSpPr txBox="1">
            <a:spLocks/>
          </p:cNvSpPr>
          <p:nvPr/>
        </p:nvSpPr>
        <p:spPr>
          <a:xfrm>
            <a:off x="4055877" y="5700656"/>
            <a:ext cx="6197872" cy="449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5">
              <a:spcBef>
                <a:spcPts val="0"/>
              </a:spcBef>
              <a:defRPr/>
            </a:pPr>
            <a:r>
              <a:rPr lang="en-US" sz="900">
                <a:solidFill>
                  <a:srgbClr val="20296A"/>
                </a:solidFill>
                <a:latin typeface="+mn-lt"/>
                <a:cs typeface="Palanquin" panose="020B0004020203020204" pitchFamily="34" charset="77"/>
              </a:rPr>
              <a:t>Results are from June 1, 2024 to July 31, 2025. *Numbers reflect that United Way of Southwestern PA’s 211 resource navigators handled contacts and self-serve web searches for 30 counties in Pennsylvania.</a:t>
            </a:r>
          </a:p>
        </p:txBody>
      </p:sp>
      <p:pic>
        <p:nvPicPr>
          <p:cNvPr id="3" name="Picture 2">
            <a:extLst>
              <a:ext uri="{FF2B5EF4-FFF2-40B4-BE49-F238E27FC236}">
                <a16:creationId xmlns:a16="http://schemas.microsoft.com/office/drawing/2014/main" id="{BFBD0B98-54C9-3288-8F91-08A1333F1675}"/>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
        <p:nvSpPr>
          <p:cNvPr id="29" name="Freeform 28">
            <a:extLst>
              <a:ext uri="{FF2B5EF4-FFF2-40B4-BE49-F238E27FC236}">
                <a16:creationId xmlns:a16="http://schemas.microsoft.com/office/drawing/2014/main" id="{030FF702-9308-D897-29D1-0743E15ACD6C}"/>
              </a:ext>
            </a:extLst>
          </p:cNvPr>
          <p:cNvSpPr/>
          <p:nvPr/>
        </p:nvSpPr>
        <p:spPr>
          <a:xfrm>
            <a:off x="-936437" y="2086490"/>
            <a:ext cx="5094349" cy="7893125"/>
          </a:xfrm>
          <a:custGeom>
            <a:avLst/>
            <a:gdLst>
              <a:gd name="connsiteX0" fmla="*/ 4187711 w 5094349"/>
              <a:gd name="connsiteY0" fmla="*/ 2942521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4190804 w 5094349"/>
              <a:gd name="connsiteY5" fmla="*/ 2942530 h 7893125"/>
              <a:gd name="connsiteX6" fmla="*/ 2553600 w 5094349"/>
              <a:gd name="connsiteY6" fmla="*/ 0 h 7893125"/>
              <a:gd name="connsiteX7" fmla="*/ 2977155 w 5094349"/>
              <a:gd name="connsiteY7" fmla="*/ 245272 h 7893125"/>
              <a:gd name="connsiteX8" fmla="*/ 3897878 w 5094349"/>
              <a:gd name="connsiteY8" fmla="*/ 1857069 h 7893125"/>
              <a:gd name="connsiteX9" fmla="*/ 4636325 w 5094349"/>
              <a:gd name="connsiteY9" fmla="*/ 3132489 h 7893125"/>
              <a:gd name="connsiteX10" fmla="*/ 4678383 w 5094349"/>
              <a:gd name="connsiteY10" fmla="*/ 3225917 h 7893125"/>
              <a:gd name="connsiteX11" fmla="*/ 4678389 w 5094349"/>
              <a:gd name="connsiteY11" fmla="*/ 3225928 h 7893125"/>
              <a:gd name="connsiteX12" fmla="*/ 4567387 w 5094349"/>
              <a:gd name="connsiteY12" fmla="*/ 3719394 h 7893125"/>
              <a:gd name="connsiteX13" fmla="*/ 4529814 w 5094349"/>
              <a:gd name="connsiteY13" fmla="*/ 3750235 h 7893125"/>
              <a:gd name="connsiteX14" fmla="*/ 4659332 w 5094349"/>
              <a:gd name="connsiteY14" fmla="*/ 3923368 h 7893125"/>
              <a:gd name="connsiteX15" fmla="*/ 5094349 w 5094349"/>
              <a:gd name="connsiteY15" fmla="*/ 5346955 h 7893125"/>
              <a:gd name="connsiteX16" fmla="*/ 2547175 w 5094349"/>
              <a:gd name="connsiteY16" fmla="*/ 7893125 h 7893125"/>
              <a:gd name="connsiteX17" fmla="*/ 0 w 5094349"/>
              <a:gd name="connsiteY17" fmla="*/ 5346955 h 7893125"/>
              <a:gd name="connsiteX18" fmla="*/ 435018 w 5094349"/>
              <a:gd name="connsiteY18" fmla="*/ 3923368 h 7893125"/>
              <a:gd name="connsiteX19" fmla="*/ 568890 w 5094349"/>
              <a:gd name="connsiteY19" fmla="*/ 3744414 h 7893125"/>
              <a:gd name="connsiteX20" fmla="*/ 559972 w 5094349"/>
              <a:gd name="connsiteY20" fmla="*/ 3736953 h 7893125"/>
              <a:gd name="connsiteX21" fmla="*/ 472045 w 5094349"/>
              <a:gd name="connsiteY21" fmla="*/ 3132489 h 7893125"/>
              <a:gd name="connsiteX22" fmla="*/ 1201144 w 5094349"/>
              <a:gd name="connsiteY22" fmla="*/ 1857069 h 7893125"/>
              <a:gd name="connsiteX23" fmla="*/ 2126539 w 5094349"/>
              <a:gd name="connsiteY23" fmla="*/ 245272 h 7893125"/>
              <a:gd name="connsiteX24" fmla="*/ 2553600 w 5094349"/>
              <a:gd name="connsiteY24" fmla="*/ 0 h 7893125"/>
              <a:gd name="connsiteX0" fmla="*/ 4190804 w 5094349"/>
              <a:gd name="connsiteY0" fmla="*/ 2942530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4190804 w 5094349"/>
              <a:gd name="connsiteY5" fmla="*/ 2942530 h 7893125"/>
              <a:gd name="connsiteX6" fmla="*/ 2553600 w 5094349"/>
              <a:gd name="connsiteY6" fmla="*/ 0 h 7893125"/>
              <a:gd name="connsiteX7" fmla="*/ 2977155 w 5094349"/>
              <a:gd name="connsiteY7" fmla="*/ 245272 h 7893125"/>
              <a:gd name="connsiteX8" fmla="*/ 3897878 w 5094349"/>
              <a:gd name="connsiteY8" fmla="*/ 1857069 h 7893125"/>
              <a:gd name="connsiteX9" fmla="*/ 4636325 w 5094349"/>
              <a:gd name="connsiteY9" fmla="*/ 3132489 h 7893125"/>
              <a:gd name="connsiteX10" fmla="*/ 4678383 w 5094349"/>
              <a:gd name="connsiteY10" fmla="*/ 3225917 h 7893125"/>
              <a:gd name="connsiteX11" fmla="*/ 4678389 w 5094349"/>
              <a:gd name="connsiteY11" fmla="*/ 3225928 h 7893125"/>
              <a:gd name="connsiteX12" fmla="*/ 4567387 w 5094349"/>
              <a:gd name="connsiteY12" fmla="*/ 3719394 h 7893125"/>
              <a:gd name="connsiteX13" fmla="*/ 4529814 w 5094349"/>
              <a:gd name="connsiteY13" fmla="*/ 3750235 h 7893125"/>
              <a:gd name="connsiteX14" fmla="*/ 4659332 w 5094349"/>
              <a:gd name="connsiteY14" fmla="*/ 3923368 h 7893125"/>
              <a:gd name="connsiteX15" fmla="*/ 5094349 w 5094349"/>
              <a:gd name="connsiteY15" fmla="*/ 5346955 h 7893125"/>
              <a:gd name="connsiteX16" fmla="*/ 2547175 w 5094349"/>
              <a:gd name="connsiteY16" fmla="*/ 7893125 h 7893125"/>
              <a:gd name="connsiteX17" fmla="*/ 0 w 5094349"/>
              <a:gd name="connsiteY17" fmla="*/ 5346955 h 7893125"/>
              <a:gd name="connsiteX18" fmla="*/ 435018 w 5094349"/>
              <a:gd name="connsiteY18" fmla="*/ 3923368 h 7893125"/>
              <a:gd name="connsiteX19" fmla="*/ 568890 w 5094349"/>
              <a:gd name="connsiteY19" fmla="*/ 3744414 h 7893125"/>
              <a:gd name="connsiteX20" fmla="*/ 559972 w 5094349"/>
              <a:gd name="connsiteY20" fmla="*/ 3736953 h 7893125"/>
              <a:gd name="connsiteX21" fmla="*/ 472045 w 5094349"/>
              <a:gd name="connsiteY21" fmla="*/ 3132489 h 7893125"/>
              <a:gd name="connsiteX22" fmla="*/ 1201144 w 5094349"/>
              <a:gd name="connsiteY22" fmla="*/ 1857069 h 7893125"/>
              <a:gd name="connsiteX23" fmla="*/ 2126539 w 5094349"/>
              <a:gd name="connsiteY23" fmla="*/ 245272 h 7893125"/>
              <a:gd name="connsiteX24" fmla="*/ 2553600 w 5094349"/>
              <a:gd name="connsiteY24" fmla="*/ 0 h 7893125"/>
              <a:gd name="connsiteX0" fmla="*/ 4098848 w 5094349"/>
              <a:gd name="connsiteY0" fmla="*/ 2959632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2553600 w 5094349"/>
              <a:gd name="connsiteY5" fmla="*/ 0 h 7893125"/>
              <a:gd name="connsiteX6" fmla="*/ 2977155 w 5094349"/>
              <a:gd name="connsiteY6" fmla="*/ 245272 h 7893125"/>
              <a:gd name="connsiteX7" fmla="*/ 3897878 w 5094349"/>
              <a:gd name="connsiteY7" fmla="*/ 1857069 h 7893125"/>
              <a:gd name="connsiteX8" fmla="*/ 4636325 w 5094349"/>
              <a:gd name="connsiteY8" fmla="*/ 3132489 h 7893125"/>
              <a:gd name="connsiteX9" fmla="*/ 4678383 w 5094349"/>
              <a:gd name="connsiteY9" fmla="*/ 3225917 h 7893125"/>
              <a:gd name="connsiteX10" fmla="*/ 4678389 w 5094349"/>
              <a:gd name="connsiteY10" fmla="*/ 3225928 h 7893125"/>
              <a:gd name="connsiteX11" fmla="*/ 4567387 w 5094349"/>
              <a:gd name="connsiteY11" fmla="*/ 3719394 h 7893125"/>
              <a:gd name="connsiteX12" fmla="*/ 4529814 w 5094349"/>
              <a:gd name="connsiteY12" fmla="*/ 3750235 h 7893125"/>
              <a:gd name="connsiteX13" fmla="*/ 4659332 w 5094349"/>
              <a:gd name="connsiteY13" fmla="*/ 3923368 h 7893125"/>
              <a:gd name="connsiteX14" fmla="*/ 5094349 w 5094349"/>
              <a:gd name="connsiteY14" fmla="*/ 5346955 h 7893125"/>
              <a:gd name="connsiteX15" fmla="*/ 2547175 w 5094349"/>
              <a:gd name="connsiteY15" fmla="*/ 7893125 h 7893125"/>
              <a:gd name="connsiteX16" fmla="*/ 0 w 5094349"/>
              <a:gd name="connsiteY16" fmla="*/ 5346955 h 7893125"/>
              <a:gd name="connsiteX17" fmla="*/ 435018 w 5094349"/>
              <a:gd name="connsiteY17" fmla="*/ 3923368 h 7893125"/>
              <a:gd name="connsiteX18" fmla="*/ 568890 w 5094349"/>
              <a:gd name="connsiteY18" fmla="*/ 3744414 h 7893125"/>
              <a:gd name="connsiteX19" fmla="*/ 559972 w 5094349"/>
              <a:gd name="connsiteY19" fmla="*/ 3736953 h 7893125"/>
              <a:gd name="connsiteX20" fmla="*/ 472045 w 5094349"/>
              <a:gd name="connsiteY20" fmla="*/ 3132489 h 7893125"/>
              <a:gd name="connsiteX21" fmla="*/ 1201144 w 5094349"/>
              <a:gd name="connsiteY21" fmla="*/ 1857069 h 7893125"/>
              <a:gd name="connsiteX22" fmla="*/ 2126539 w 5094349"/>
              <a:gd name="connsiteY22" fmla="*/ 245272 h 7893125"/>
              <a:gd name="connsiteX23" fmla="*/ 2553600 w 5094349"/>
              <a:gd name="connsiteY23" fmla="*/ 0 h 7893125"/>
              <a:gd name="connsiteX0" fmla="*/ 3693012 w 5094349"/>
              <a:gd name="connsiteY0" fmla="*/ 3075209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2553600 w 5094349"/>
              <a:gd name="connsiteY4" fmla="*/ 0 h 7893125"/>
              <a:gd name="connsiteX5" fmla="*/ 2977155 w 5094349"/>
              <a:gd name="connsiteY5" fmla="*/ 245272 h 7893125"/>
              <a:gd name="connsiteX6" fmla="*/ 3897878 w 5094349"/>
              <a:gd name="connsiteY6" fmla="*/ 1857069 h 7893125"/>
              <a:gd name="connsiteX7" fmla="*/ 4636325 w 5094349"/>
              <a:gd name="connsiteY7" fmla="*/ 3132489 h 7893125"/>
              <a:gd name="connsiteX8" fmla="*/ 4678383 w 5094349"/>
              <a:gd name="connsiteY8" fmla="*/ 3225917 h 7893125"/>
              <a:gd name="connsiteX9" fmla="*/ 4678389 w 5094349"/>
              <a:gd name="connsiteY9" fmla="*/ 3225928 h 7893125"/>
              <a:gd name="connsiteX10" fmla="*/ 4567387 w 5094349"/>
              <a:gd name="connsiteY10" fmla="*/ 3719394 h 7893125"/>
              <a:gd name="connsiteX11" fmla="*/ 4529814 w 5094349"/>
              <a:gd name="connsiteY11" fmla="*/ 3750235 h 7893125"/>
              <a:gd name="connsiteX12" fmla="*/ 4659332 w 5094349"/>
              <a:gd name="connsiteY12" fmla="*/ 3923368 h 7893125"/>
              <a:gd name="connsiteX13" fmla="*/ 5094349 w 5094349"/>
              <a:gd name="connsiteY13" fmla="*/ 5346955 h 7893125"/>
              <a:gd name="connsiteX14" fmla="*/ 2547175 w 5094349"/>
              <a:gd name="connsiteY14" fmla="*/ 7893125 h 7893125"/>
              <a:gd name="connsiteX15" fmla="*/ 0 w 5094349"/>
              <a:gd name="connsiteY15" fmla="*/ 5346955 h 7893125"/>
              <a:gd name="connsiteX16" fmla="*/ 435018 w 5094349"/>
              <a:gd name="connsiteY16" fmla="*/ 3923368 h 7893125"/>
              <a:gd name="connsiteX17" fmla="*/ 568890 w 5094349"/>
              <a:gd name="connsiteY17" fmla="*/ 3744414 h 7893125"/>
              <a:gd name="connsiteX18" fmla="*/ 559972 w 5094349"/>
              <a:gd name="connsiteY18" fmla="*/ 3736953 h 7893125"/>
              <a:gd name="connsiteX19" fmla="*/ 472045 w 5094349"/>
              <a:gd name="connsiteY19" fmla="*/ 3132489 h 7893125"/>
              <a:gd name="connsiteX20" fmla="*/ 1201144 w 5094349"/>
              <a:gd name="connsiteY20" fmla="*/ 1857069 h 7893125"/>
              <a:gd name="connsiteX21" fmla="*/ 2126539 w 5094349"/>
              <a:gd name="connsiteY21" fmla="*/ 245272 h 7893125"/>
              <a:gd name="connsiteX22" fmla="*/ 2553600 w 5094349"/>
              <a:gd name="connsiteY22" fmla="*/ 0 h 7893125"/>
              <a:gd name="connsiteX0" fmla="*/ 3693012 w 5094349"/>
              <a:gd name="connsiteY0" fmla="*/ 3075209 h 7893125"/>
              <a:gd name="connsiteX1" fmla="*/ 3691273 w 5094349"/>
              <a:gd name="connsiteY1" fmla="*/ 3074371 h 7893125"/>
              <a:gd name="connsiteX2" fmla="*/ 3693012 w 5094349"/>
              <a:gd name="connsiteY2" fmla="*/ 3075209 h 7893125"/>
              <a:gd name="connsiteX3" fmla="*/ 2553600 w 5094349"/>
              <a:gd name="connsiteY3" fmla="*/ 0 h 7893125"/>
              <a:gd name="connsiteX4" fmla="*/ 2977155 w 5094349"/>
              <a:gd name="connsiteY4" fmla="*/ 245272 h 7893125"/>
              <a:gd name="connsiteX5" fmla="*/ 3897878 w 5094349"/>
              <a:gd name="connsiteY5" fmla="*/ 1857069 h 7893125"/>
              <a:gd name="connsiteX6" fmla="*/ 4636325 w 5094349"/>
              <a:gd name="connsiteY6" fmla="*/ 3132489 h 7893125"/>
              <a:gd name="connsiteX7" fmla="*/ 4678383 w 5094349"/>
              <a:gd name="connsiteY7" fmla="*/ 3225917 h 7893125"/>
              <a:gd name="connsiteX8" fmla="*/ 4678389 w 5094349"/>
              <a:gd name="connsiteY8" fmla="*/ 3225928 h 7893125"/>
              <a:gd name="connsiteX9" fmla="*/ 4567387 w 5094349"/>
              <a:gd name="connsiteY9" fmla="*/ 3719394 h 7893125"/>
              <a:gd name="connsiteX10" fmla="*/ 4529814 w 5094349"/>
              <a:gd name="connsiteY10" fmla="*/ 3750235 h 7893125"/>
              <a:gd name="connsiteX11" fmla="*/ 4659332 w 5094349"/>
              <a:gd name="connsiteY11" fmla="*/ 3923368 h 7893125"/>
              <a:gd name="connsiteX12" fmla="*/ 5094349 w 5094349"/>
              <a:gd name="connsiteY12" fmla="*/ 5346955 h 7893125"/>
              <a:gd name="connsiteX13" fmla="*/ 2547175 w 5094349"/>
              <a:gd name="connsiteY13" fmla="*/ 7893125 h 7893125"/>
              <a:gd name="connsiteX14" fmla="*/ 0 w 5094349"/>
              <a:gd name="connsiteY14" fmla="*/ 5346955 h 7893125"/>
              <a:gd name="connsiteX15" fmla="*/ 435018 w 5094349"/>
              <a:gd name="connsiteY15" fmla="*/ 3923368 h 7893125"/>
              <a:gd name="connsiteX16" fmla="*/ 568890 w 5094349"/>
              <a:gd name="connsiteY16" fmla="*/ 3744414 h 7893125"/>
              <a:gd name="connsiteX17" fmla="*/ 559972 w 5094349"/>
              <a:gd name="connsiteY17" fmla="*/ 3736953 h 7893125"/>
              <a:gd name="connsiteX18" fmla="*/ 472045 w 5094349"/>
              <a:gd name="connsiteY18" fmla="*/ 3132489 h 7893125"/>
              <a:gd name="connsiteX19" fmla="*/ 1201144 w 5094349"/>
              <a:gd name="connsiteY19" fmla="*/ 1857069 h 7893125"/>
              <a:gd name="connsiteX20" fmla="*/ 2126539 w 5094349"/>
              <a:gd name="connsiteY20" fmla="*/ 245272 h 7893125"/>
              <a:gd name="connsiteX21" fmla="*/ 2553600 w 5094349"/>
              <a:gd name="connsiteY21" fmla="*/ 0 h 7893125"/>
              <a:gd name="connsiteX0" fmla="*/ 2553600 w 5094349"/>
              <a:gd name="connsiteY0" fmla="*/ 0 h 7893125"/>
              <a:gd name="connsiteX1" fmla="*/ 2977155 w 5094349"/>
              <a:gd name="connsiteY1" fmla="*/ 245272 h 7893125"/>
              <a:gd name="connsiteX2" fmla="*/ 3897878 w 5094349"/>
              <a:gd name="connsiteY2" fmla="*/ 1857069 h 7893125"/>
              <a:gd name="connsiteX3" fmla="*/ 4636325 w 5094349"/>
              <a:gd name="connsiteY3" fmla="*/ 3132489 h 7893125"/>
              <a:gd name="connsiteX4" fmla="*/ 4678383 w 5094349"/>
              <a:gd name="connsiteY4" fmla="*/ 3225917 h 7893125"/>
              <a:gd name="connsiteX5" fmla="*/ 4678389 w 5094349"/>
              <a:gd name="connsiteY5" fmla="*/ 3225928 h 7893125"/>
              <a:gd name="connsiteX6" fmla="*/ 4567387 w 5094349"/>
              <a:gd name="connsiteY6" fmla="*/ 3719394 h 7893125"/>
              <a:gd name="connsiteX7" fmla="*/ 4529814 w 5094349"/>
              <a:gd name="connsiteY7" fmla="*/ 3750235 h 7893125"/>
              <a:gd name="connsiteX8" fmla="*/ 4659332 w 5094349"/>
              <a:gd name="connsiteY8" fmla="*/ 3923368 h 7893125"/>
              <a:gd name="connsiteX9" fmla="*/ 5094349 w 5094349"/>
              <a:gd name="connsiteY9" fmla="*/ 5346955 h 7893125"/>
              <a:gd name="connsiteX10" fmla="*/ 2547175 w 5094349"/>
              <a:gd name="connsiteY10" fmla="*/ 7893125 h 7893125"/>
              <a:gd name="connsiteX11" fmla="*/ 0 w 5094349"/>
              <a:gd name="connsiteY11" fmla="*/ 5346955 h 7893125"/>
              <a:gd name="connsiteX12" fmla="*/ 435018 w 5094349"/>
              <a:gd name="connsiteY12" fmla="*/ 3923368 h 7893125"/>
              <a:gd name="connsiteX13" fmla="*/ 568890 w 5094349"/>
              <a:gd name="connsiteY13" fmla="*/ 3744414 h 7893125"/>
              <a:gd name="connsiteX14" fmla="*/ 559972 w 5094349"/>
              <a:gd name="connsiteY14" fmla="*/ 3736953 h 7893125"/>
              <a:gd name="connsiteX15" fmla="*/ 472045 w 5094349"/>
              <a:gd name="connsiteY15" fmla="*/ 3132489 h 7893125"/>
              <a:gd name="connsiteX16" fmla="*/ 1201144 w 5094349"/>
              <a:gd name="connsiteY16" fmla="*/ 1857069 h 7893125"/>
              <a:gd name="connsiteX17" fmla="*/ 2126539 w 5094349"/>
              <a:gd name="connsiteY17" fmla="*/ 245272 h 7893125"/>
              <a:gd name="connsiteX18" fmla="*/ 2553600 w 5094349"/>
              <a:gd name="connsiteY18" fmla="*/ 0 h 789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94349" h="7893125">
                <a:moveTo>
                  <a:pt x="2553600" y="0"/>
                </a:moveTo>
                <a:cubicBezTo>
                  <a:pt x="2718933" y="0"/>
                  <a:pt x="2883681" y="81757"/>
                  <a:pt x="2977155" y="245272"/>
                </a:cubicBezTo>
                <a:lnTo>
                  <a:pt x="3897878" y="1857069"/>
                </a:lnTo>
                <a:lnTo>
                  <a:pt x="4636325" y="3132489"/>
                </a:lnTo>
                <a:lnTo>
                  <a:pt x="4678383" y="3225917"/>
                </a:lnTo>
                <a:cubicBezTo>
                  <a:pt x="4678385" y="3225921"/>
                  <a:pt x="4678387" y="3225924"/>
                  <a:pt x="4678389" y="3225928"/>
                </a:cubicBezTo>
                <a:cubicBezTo>
                  <a:pt x="4739147" y="3408131"/>
                  <a:pt x="4685399" y="3593837"/>
                  <a:pt x="4567387" y="3719394"/>
                </a:cubicBezTo>
                <a:lnTo>
                  <a:pt x="4529814" y="3750235"/>
                </a:lnTo>
                <a:lnTo>
                  <a:pt x="4659332" y="3923368"/>
                </a:lnTo>
                <a:cubicBezTo>
                  <a:pt x="4933979" y="4329739"/>
                  <a:pt x="5094349" y="4819626"/>
                  <a:pt x="5094349" y="5346955"/>
                </a:cubicBezTo>
                <a:cubicBezTo>
                  <a:pt x="5094349" y="6753166"/>
                  <a:pt x="3953940" y="7893125"/>
                  <a:pt x="2547175" y="7893125"/>
                </a:cubicBezTo>
                <a:cubicBezTo>
                  <a:pt x="1140409" y="7893125"/>
                  <a:pt x="0" y="6753166"/>
                  <a:pt x="0" y="5346955"/>
                </a:cubicBezTo>
                <a:cubicBezTo>
                  <a:pt x="0" y="4819626"/>
                  <a:pt x="160370" y="4329739"/>
                  <a:pt x="435018" y="3923368"/>
                </a:cubicBezTo>
                <a:lnTo>
                  <a:pt x="568890" y="3744414"/>
                </a:lnTo>
                <a:lnTo>
                  <a:pt x="559972" y="3736953"/>
                </a:lnTo>
                <a:cubicBezTo>
                  <a:pt x="408293" y="3590898"/>
                  <a:pt x="348483" y="3350607"/>
                  <a:pt x="472045" y="3132489"/>
                </a:cubicBezTo>
                <a:lnTo>
                  <a:pt x="1201144" y="1857069"/>
                </a:lnTo>
                <a:lnTo>
                  <a:pt x="2126539" y="245272"/>
                </a:lnTo>
                <a:cubicBezTo>
                  <a:pt x="2222350" y="81757"/>
                  <a:pt x="2388267" y="0"/>
                  <a:pt x="2553600" y="0"/>
                </a:cubicBezTo>
                <a:close/>
              </a:path>
            </a:pathLst>
          </a:custGeom>
          <a:solidFill>
            <a:srgbClr val="C58D2F"/>
          </a:solidFill>
          <a:ln w="133350" cap="flat">
            <a:solidFill>
              <a:schemeClr val="bg1"/>
            </a:solidFill>
            <a:prstDash val="solid"/>
            <a:miter/>
          </a:ln>
        </p:spPr>
        <p:txBody>
          <a:bodyPr wrap="square" rtlCol="0" anchor="ctr">
            <a:noAutofit/>
          </a:bodyPr>
          <a:lstStyle/>
          <a:p>
            <a:endParaRPr lang="en-US"/>
          </a:p>
        </p:txBody>
      </p:sp>
      <p:grpSp>
        <p:nvGrpSpPr>
          <p:cNvPr id="34" name="Graphic 22">
            <a:extLst>
              <a:ext uri="{FF2B5EF4-FFF2-40B4-BE49-F238E27FC236}">
                <a16:creationId xmlns:a16="http://schemas.microsoft.com/office/drawing/2014/main" id="{1F9FFD20-AACB-07E5-EFEF-0518A8C652DB}"/>
              </a:ext>
            </a:extLst>
          </p:cNvPr>
          <p:cNvGrpSpPr/>
          <p:nvPr/>
        </p:nvGrpSpPr>
        <p:grpSpPr>
          <a:xfrm>
            <a:off x="-936437" y="2086491"/>
            <a:ext cx="5094348" cy="7893124"/>
            <a:chOff x="2418016" y="2651005"/>
            <a:chExt cx="3173971" cy="4917714"/>
          </a:xfrm>
        </p:grpSpPr>
        <p:sp>
          <p:nvSpPr>
            <p:cNvPr id="35" name="Freeform 34">
              <a:extLst>
                <a:ext uri="{FF2B5EF4-FFF2-40B4-BE49-F238E27FC236}">
                  <a16:creationId xmlns:a16="http://schemas.microsoft.com/office/drawing/2014/main" id="{FBFDDBD8-813F-4066-C744-ABBA566B1786}"/>
                </a:ext>
              </a:extLst>
            </p:cNvPr>
            <p:cNvSpPr/>
            <p:nvPr/>
          </p:nvSpPr>
          <p:spPr>
            <a:xfrm>
              <a:off x="3949676" y="4261335"/>
              <a:ext cx="1398859" cy="803030"/>
            </a:xfrm>
            <a:custGeom>
              <a:avLst/>
              <a:gdLst>
                <a:gd name="connsiteX0" fmla="*/ 1022077 w 1398859"/>
                <a:gd name="connsiteY0" fmla="*/ 11879 h 581278"/>
                <a:gd name="connsiteX1" fmla="*/ 0 w 1398859"/>
                <a:gd name="connsiteY1" fmla="*/ 302954 h 581278"/>
                <a:gd name="connsiteX2" fmla="*/ 148507 w 1398859"/>
                <a:gd name="connsiteY2" fmla="*/ 308775 h 581278"/>
                <a:gd name="connsiteX3" fmla="*/ 1004605 w 1398859"/>
                <a:gd name="connsiteY3" fmla="*/ 567832 h 581278"/>
                <a:gd name="connsiteX4" fmla="*/ 1383153 w 1398859"/>
                <a:gd name="connsiteY4" fmla="*/ 177792 h 581278"/>
                <a:gd name="connsiteX5" fmla="*/ 1022077 w 1398859"/>
                <a:gd name="connsiteY5" fmla="*/ 11879 h 581278"/>
                <a:gd name="connsiteX0" fmla="*/ 927126 w 1398859"/>
                <a:gd name="connsiteY0" fmla="*/ 4166 h 803030"/>
                <a:gd name="connsiteX1" fmla="*/ 0 w 1398859"/>
                <a:gd name="connsiteY1" fmla="*/ 524706 h 803030"/>
                <a:gd name="connsiteX2" fmla="*/ 148507 w 1398859"/>
                <a:gd name="connsiteY2" fmla="*/ 530527 h 803030"/>
                <a:gd name="connsiteX3" fmla="*/ 1004605 w 1398859"/>
                <a:gd name="connsiteY3" fmla="*/ 789584 h 803030"/>
                <a:gd name="connsiteX4" fmla="*/ 1383153 w 1398859"/>
                <a:gd name="connsiteY4" fmla="*/ 399544 h 803030"/>
                <a:gd name="connsiteX5" fmla="*/ 927126 w 1398859"/>
                <a:gd name="connsiteY5" fmla="*/ 4166 h 80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859" h="803030">
                  <a:moveTo>
                    <a:pt x="927126" y="4166"/>
                  </a:moveTo>
                  <a:cubicBezTo>
                    <a:pt x="586434" y="101191"/>
                    <a:pt x="340692" y="427681"/>
                    <a:pt x="0" y="524706"/>
                  </a:cubicBezTo>
                  <a:cubicBezTo>
                    <a:pt x="49502" y="515974"/>
                    <a:pt x="99005" y="515974"/>
                    <a:pt x="148507" y="530527"/>
                  </a:cubicBezTo>
                  <a:lnTo>
                    <a:pt x="1004605" y="789584"/>
                  </a:lnTo>
                  <a:cubicBezTo>
                    <a:pt x="1249205" y="862353"/>
                    <a:pt x="1458862" y="626582"/>
                    <a:pt x="1383153" y="399544"/>
                  </a:cubicBezTo>
                  <a:cubicBezTo>
                    <a:pt x="1322003" y="271470"/>
                    <a:pt x="1081457" y="-39496"/>
                    <a:pt x="927126" y="4166"/>
                  </a:cubicBezTo>
                  <a:close/>
                </a:path>
              </a:pathLst>
            </a:custGeom>
            <a:solidFill>
              <a:srgbClr val="C58D30"/>
            </a:solidFill>
            <a:ln w="2910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3CA3F9D-835F-3994-C20C-DF6AE53D1E79}"/>
                </a:ext>
              </a:extLst>
            </p:cNvPr>
            <p:cNvSpPr/>
            <p:nvPr/>
          </p:nvSpPr>
          <p:spPr>
            <a:xfrm>
              <a:off x="2418016" y="4396001"/>
              <a:ext cx="3173971" cy="3172718"/>
            </a:xfrm>
            <a:custGeom>
              <a:avLst/>
              <a:gdLst>
                <a:gd name="connsiteX0" fmla="*/ 3173972 w 3173971"/>
                <a:gd name="connsiteY0" fmla="*/ 1586359 h 3172718"/>
                <a:gd name="connsiteX1" fmla="*/ 1586986 w 3173971"/>
                <a:gd name="connsiteY1" fmla="*/ 3172719 h 3172718"/>
                <a:gd name="connsiteX2" fmla="*/ 0 w 3173971"/>
                <a:gd name="connsiteY2" fmla="*/ 1586359 h 3172718"/>
                <a:gd name="connsiteX3" fmla="*/ 1586986 w 3173971"/>
                <a:gd name="connsiteY3" fmla="*/ 0 h 3172718"/>
                <a:gd name="connsiteX4" fmla="*/ 3173972 w 3173971"/>
                <a:gd name="connsiteY4" fmla="*/ 1586359 h 317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971" h="3172718">
                  <a:moveTo>
                    <a:pt x="3173972" y="1586359"/>
                  </a:moveTo>
                  <a:cubicBezTo>
                    <a:pt x="3173972" y="2462481"/>
                    <a:pt x="2463454" y="3172719"/>
                    <a:pt x="1586986" y="3172719"/>
                  </a:cubicBezTo>
                  <a:cubicBezTo>
                    <a:pt x="710518" y="3172719"/>
                    <a:pt x="0" y="2462481"/>
                    <a:pt x="0" y="1586359"/>
                  </a:cubicBezTo>
                  <a:cubicBezTo>
                    <a:pt x="0" y="710237"/>
                    <a:pt x="710518" y="0"/>
                    <a:pt x="1586986" y="0"/>
                  </a:cubicBezTo>
                  <a:cubicBezTo>
                    <a:pt x="2463454" y="0"/>
                    <a:pt x="3173972" y="710237"/>
                    <a:pt x="3173972" y="1586359"/>
                  </a:cubicBezTo>
                  <a:close/>
                </a:path>
              </a:pathLst>
            </a:custGeom>
            <a:solidFill>
              <a:schemeClr val="accent1"/>
            </a:solidFill>
            <a:ln w="2910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B04E9CE-DCE9-F92E-EA96-9E358A75AD42}"/>
                </a:ext>
              </a:extLst>
            </p:cNvPr>
            <p:cNvSpPr/>
            <p:nvPr/>
          </p:nvSpPr>
          <p:spPr>
            <a:xfrm>
              <a:off x="2670699" y="2651005"/>
              <a:ext cx="2662128" cy="2413212"/>
            </a:xfrm>
            <a:custGeom>
              <a:avLst/>
              <a:gdLst>
                <a:gd name="connsiteX0" fmla="*/ 2662129 w 2662128"/>
                <a:gd name="connsiteY0" fmla="*/ 2009874 h 2413212"/>
                <a:gd name="connsiteX1" fmla="*/ 2635922 w 2662128"/>
                <a:gd name="connsiteY1" fmla="*/ 1951659 h 2413212"/>
                <a:gd name="connsiteX2" fmla="*/ 2175842 w 2662128"/>
                <a:gd name="connsiteY2" fmla="*/ 1157024 h 2413212"/>
                <a:gd name="connsiteX3" fmla="*/ 1602197 w 2662128"/>
                <a:gd name="connsiteY3" fmla="*/ 152814 h 2413212"/>
                <a:gd name="connsiteX4" fmla="*/ 1072231 w 2662128"/>
                <a:gd name="connsiteY4" fmla="*/ 152814 h 2413212"/>
                <a:gd name="connsiteX5" fmla="*/ 495675 w 2662128"/>
                <a:gd name="connsiteY5" fmla="*/ 1157024 h 2413212"/>
                <a:gd name="connsiteX6" fmla="*/ 41419 w 2662128"/>
                <a:gd name="connsiteY6" fmla="*/ 1951659 h 2413212"/>
                <a:gd name="connsiteX7" fmla="*/ 393759 w 2662128"/>
                <a:gd name="connsiteY7" fmla="*/ 2399914 h 2413212"/>
                <a:gd name="connsiteX8" fmla="*/ 1249857 w 2662128"/>
                <a:gd name="connsiteY8" fmla="*/ 2140858 h 2413212"/>
                <a:gd name="connsiteX9" fmla="*/ 1276064 w 2662128"/>
                <a:gd name="connsiteY9" fmla="*/ 2135036 h 2413212"/>
                <a:gd name="connsiteX10" fmla="*/ 2298141 w 2662128"/>
                <a:gd name="connsiteY10" fmla="*/ 1843961 h 2413212"/>
                <a:gd name="connsiteX11" fmla="*/ 2662129 w 2662128"/>
                <a:gd name="connsiteY11" fmla="*/ 2009874 h 241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2128" h="2413212">
                  <a:moveTo>
                    <a:pt x="2662129" y="2009874"/>
                  </a:moveTo>
                  <a:cubicBezTo>
                    <a:pt x="2656305" y="1989498"/>
                    <a:pt x="2647569" y="1972034"/>
                    <a:pt x="2635922" y="1951659"/>
                  </a:cubicBezTo>
                  <a:lnTo>
                    <a:pt x="2175842" y="1157024"/>
                  </a:lnTo>
                  <a:lnTo>
                    <a:pt x="1602197" y="152814"/>
                  </a:lnTo>
                  <a:cubicBezTo>
                    <a:pt x="1485721" y="-50938"/>
                    <a:pt x="1191619" y="-50938"/>
                    <a:pt x="1072231" y="152814"/>
                  </a:cubicBezTo>
                  <a:lnTo>
                    <a:pt x="495675" y="1157024"/>
                  </a:lnTo>
                  <a:lnTo>
                    <a:pt x="41419" y="1951659"/>
                  </a:lnTo>
                  <a:cubicBezTo>
                    <a:pt x="-95441" y="2193251"/>
                    <a:pt x="128776" y="2478505"/>
                    <a:pt x="393759" y="2399914"/>
                  </a:cubicBezTo>
                  <a:lnTo>
                    <a:pt x="1249857" y="2140858"/>
                  </a:lnTo>
                  <a:cubicBezTo>
                    <a:pt x="1258593" y="2137947"/>
                    <a:pt x="1267329" y="2135036"/>
                    <a:pt x="1276064" y="2135036"/>
                  </a:cubicBezTo>
                  <a:lnTo>
                    <a:pt x="2298141" y="1843961"/>
                  </a:lnTo>
                  <a:cubicBezTo>
                    <a:pt x="2455384" y="1800300"/>
                    <a:pt x="2600979" y="1881801"/>
                    <a:pt x="2662129" y="2009874"/>
                  </a:cubicBezTo>
                  <a:close/>
                </a:path>
              </a:pathLst>
            </a:custGeom>
            <a:solidFill>
              <a:schemeClr val="accent3"/>
            </a:solidFill>
            <a:ln w="29109" cap="flat">
              <a:noFill/>
              <a:prstDash val="solid"/>
              <a:miter/>
            </a:ln>
          </p:spPr>
          <p:txBody>
            <a:bodyPr rtlCol="0" anchor="ctr"/>
            <a:lstStyle/>
            <a:p>
              <a:endParaRPr lang="en-US"/>
            </a:p>
          </p:txBody>
        </p:sp>
      </p:grpSp>
      <p:pic>
        <p:nvPicPr>
          <p:cNvPr id="38" name="Graphic 37">
            <a:extLst>
              <a:ext uri="{FF2B5EF4-FFF2-40B4-BE49-F238E27FC236}">
                <a16:creationId xmlns:a16="http://schemas.microsoft.com/office/drawing/2014/main" id="{558DC8F3-8971-9042-13B2-158033E003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1138" y="2737193"/>
            <a:ext cx="2579198" cy="2579198"/>
          </a:xfrm>
          <a:prstGeom prst="rect">
            <a:avLst/>
          </a:prstGeom>
        </p:spPr>
      </p:pic>
    </p:spTree>
    <p:extLst>
      <p:ext uri="{BB962C8B-B14F-4D97-AF65-F5344CB8AC3E}">
        <p14:creationId xmlns:p14="http://schemas.microsoft.com/office/powerpoint/2010/main" val="360198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C0AF-DBCE-3E63-419A-D3966DFFE3FC}"/>
              </a:ext>
            </a:extLst>
          </p:cNvPr>
          <p:cNvSpPr>
            <a:spLocks noGrp="1"/>
          </p:cNvSpPr>
          <p:nvPr>
            <p:ph type="title"/>
          </p:nvPr>
        </p:nvSpPr>
        <p:spPr>
          <a:xfrm>
            <a:off x="380998" y="0"/>
            <a:ext cx="10191753" cy="1521620"/>
          </a:xfrm>
        </p:spPr>
        <p:txBody>
          <a:bodyPr>
            <a:normAutofit/>
          </a:bodyPr>
          <a:lstStyle/>
          <a:p>
            <a:r>
              <a:rPr lang="en-US" sz="3600" b="0" dirty="0"/>
              <a:t>moving to </a:t>
            </a:r>
            <a:br>
              <a:rPr lang="en-US" sz="3600" b="0" dirty="0"/>
            </a:br>
            <a:r>
              <a:rPr lang="en-US" sz="3600" b="0" dirty="0"/>
              <a:t>financial stability</a:t>
            </a:r>
          </a:p>
        </p:txBody>
      </p:sp>
      <p:sp>
        <p:nvSpPr>
          <p:cNvPr id="4" name="Slide Number Placeholder 3">
            <a:extLst>
              <a:ext uri="{FF2B5EF4-FFF2-40B4-BE49-F238E27FC236}">
                <a16:creationId xmlns:a16="http://schemas.microsoft.com/office/drawing/2014/main" id="{8B123EEA-6A6A-37A5-BED1-913FC3F12950}"/>
              </a:ext>
            </a:extLst>
          </p:cNvPr>
          <p:cNvSpPr>
            <a:spLocks noGrp="1"/>
          </p:cNvSpPr>
          <p:nvPr>
            <p:ph type="sldNum" sz="quarter" idx="12"/>
          </p:nvPr>
        </p:nvSpPr>
        <p:spPr/>
        <p:txBody>
          <a:bodyPr/>
          <a:lstStyle/>
          <a:p>
            <a:fld id="{27BC56BC-1187-5340-A44C-2F3260EFBD9C}" type="slidenum">
              <a:rPr lang="en-US" smtClean="0">
                <a:solidFill>
                  <a:schemeClr val="bg1"/>
                </a:solidFill>
              </a:rPr>
              <a:pPr/>
              <a:t>7</a:t>
            </a:fld>
            <a:endParaRPr lang="en-US">
              <a:solidFill>
                <a:schemeClr val="bg1"/>
              </a:solidFill>
            </a:endParaRPr>
          </a:p>
        </p:txBody>
      </p:sp>
      <p:sp>
        <p:nvSpPr>
          <p:cNvPr id="5" name="Text Placeholder 4">
            <a:extLst>
              <a:ext uri="{FF2B5EF4-FFF2-40B4-BE49-F238E27FC236}">
                <a16:creationId xmlns:a16="http://schemas.microsoft.com/office/drawing/2014/main" id="{EB9903C4-EAC9-DDBE-DB76-E615391D7A31}"/>
              </a:ext>
            </a:extLst>
          </p:cNvPr>
          <p:cNvSpPr>
            <a:spLocks noGrp="1"/>
          </p:cNvSpPr>
          <p:nvPr>
            <p:ph type="body" sz="quarter" idx="13"/>
          </p:nvPr>
        </p:nvSpPr>
        <p:spPr>
          <a:xfrm>
            <a:off x="488154" y="1713996"/>
            <a:ext cx="4096443" cy="96405"/>
          </a:xfrm>
        </p:spPr>
        <p:txBody>
          <a:bodyPr>
            <a:normAutofit fontScale="25000" lnSpcReduction="20000"/>
          </a:bodyPr>
          <a:lstStyle/>
          <a:p>
            <a:endParaRPr lang="en-US"/>
          </a:p>
        </p:txBody>
      </p:sp>
      <p:sp>
        <p:nvSpPr>
          <p:cNvPr id="7" name="Freeform 6">
            <a:extLst>
              <a:ext uri="{FF2B5EF4-FFF2-40B4-BE49-F238E27FC236}">
                <a16:creationId xmlns:a16="http://schemas.microsoft.com/office/drawing/2014/main" id="{6314E01D-28A8-7B3A-76EF-026B269655BC}"/>
              </a:ext>
            </a:extLst>
          </p:cNvPr>
          <p:cNvSpPr/>
          <p:nvPr/>
        </p:nvSpPr>
        <p:spPr>
          <a:xfrm flipH="1">
            <a:off x="1721119" y="0"/>
            <a:ext cx="10480766" cy="6858000"/>
          </a:xfrm>
          <a:custGeom>
            <a:avLst/>
            <a:gdLst>
              <a:gd name="connsiteX0" fmla="*/ 6778132 w 10480766"/>
              <a:gd name="connsiteY0" fmla="*/ 0 h 6858000"/>
              <a:gd name="connsiteX1" fmla="*/ 0 w 10480766"/>
              <a:gd name="connsiteY1" fmla="*/ 0 h 6858000"/>
              <a:gd name="connsiteX2" fmla="*/ 0 w 10480766"/>
              <a:gd name="connsiteY2" fmla="*/ 648492 h 6858000"/>
              <a:gd name="connsiteX3" fmla="*/ 0 w 10480766"/>
              <a:gd name="connsiteY3" fmla="*/ 3989308 h 6858000"/>
              <a:gd name="connsiteX4" fmla="*/ 0 w 10480766"/>
              <a:gd name="connsiteY4" fmla="*/ 6858000 h 6858000"/>
              <a:gd name="connsiteX5" fmla="*/ 10480766 w 1048076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0766" h="6858000">
                <a:moveTo>
                  <a:pt x="6778132" y="0"/>
                </a:moveTo>
                <a:lnTo>
                  <a:pt x="0" y="0"/>
                </a:lnTo>
                <a:lnTo>
                  <a:pt x="0" y="648492"/>
                </a:lnTo>
                <a:lnTo>
                  <a:pt x="0" y="3989308"/>
                </a:lnTo>
                <a:lnTo>
                  <a:pt x="0" y="6858000"/>
                </a:lnTo>
                <a:lnTo>
                  <a:pt x="10480766" y="685800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6148B4A1-733C-FA40-9050-561A533B8956}"/>
              </a:ext>
            </a:extLst>
          </p:cNvPr>
          <p:cNvSpPr/>
          <p:nvPr/>
        </p:nvSpPr>
        <p:spPr>
          <a:xfrm flipH="1">
            <a:off x="3265532" y="648492"/>
            <a:ext cx="8936352" cy="3340816"/>
          </a:xfrm>
          <a:custGeom>
            <a:avLst/>
            <a:gdLst>
              <a:gd name="connsiteX0" fmla="*/ 7132645 w 8936352"/>
              <a:gd name="connsiteY0" fmla="*/ 0 h 3340816"/>
              <a:gd name="connsiteX1" fmla="*/ 623604 w 8936352"/>
              <a:gd name="connsiteY1" fmla="*/ 0 h 3340816"/>
              <a:gd name="connsiteX2" fmla="*/ 9885 w 8936352"/>
              <a:gd name="connsiteY2" fmla="*/ 0 h 3340816"/>
              <a:gd name="connsiteX3" fmla="*/ 0 w 8936352"/>
              <a:gd name="connsiteY3" fmla="*/ 0 h 3340816"/>
              <a:gd name="connsiteX4" fmla="*/ 0 w 8936352"/>
              <a:gd name="connsiteY4" fmla="*/ 3340816 h 3340816"/>
              <a:gd name="connsiteX5" fmla="*/ 9885 w 8936352"/>
              <a:gd name="connsiteY5" fmla="*/ 3340816 h 3340816"/>
              <a:gd name="connsiteX6" fmla="*/ 623604 w 8936352"/>
              <a:gd name="connsiteY6" fmla="*/ 3340816 h 3340816"/>
              <a:gd name="connsiteX7" fmla="*/ 8936352 w 8936352"/>
              <a:gd name="connsiteY7" fmla="*/ 3340816 h 33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6352" h="3340816">
                <a:moveTo>
                  <a:pt x="7132645" y="0"/>
                </a:moveTo>
                <a:lnTo>
                  <a:pt x="623604" y="0"/>
                </a:lnTo>
                <a:lnTo>
                  <a:pt x="9885" y="0"/>
                </a:lnTo>
                <a:lnTo>
                  <a:pt x="0" y="0"/>
                </a:lnTo>
                <a:lnTo>
                  <a:pt x="0" y="3340816"/>
                </a:lnTo>
                <a:lnTo>
                  <a:pt x="9885" y="3340816"/>
                </a:lnTo>
                <a:lnTo>
                  <a:pt x="623604" y="3340816"/>
                </a:lnTo>
                <a:lnTo>
                  <a:pt x="8936352" y="3340816"/>
                </a:lnTo>
                <a:close/>
              </a:path>
            </a:pathLst>
          </a:cu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850E815D-5434-1BA3-D83B-7600BAB4BB8D}"/>
              </a:ext>
            </a:extLst>
          </p:cNvPr>
          <p:cNvSpPr/>
          <p:nvPr/>
        </p:nvSpPr>
        <p:spPr>
          <a:xfrm>
            <a:off x="-935769" y="2097377"/>
            <a:ext cx="5094349" cy="7893125"/>
          </a:xfrm>
          <a:custGeom>
            <a:avLst/>
            <a:gdLst>
              <a:gd name="connsiteX0" fmla="*/ 4187711 w 5094349"/>
              <a:gd name="connsiteY0" fmla="*/ 2942521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4190804 w 5094349"/>
              <a:gd name="connsiteY5" fmla="*/ 2942530 h 7893125"/>
              <a:gd name="connsiteX6" fmla="*/ 2553600 w 5094349"/>
              <a:gd name="connsiteY6" fmla="*/ 0 h 7893125"/>
              <a:gd name="connsiteX7" fmla="*/ 2977155 w 5094349"/>
              <a:gd name="connsiteY7" fmla="*/ 245272 h 7893125"/>
              <a:gd name="connsiteX8" fmla="*/ 3897878 w 5094349"/>
              <a:gd name="connsiteY8" fmla="*/ 1857069 h 7893125"/>
              <a:gd name="connsiteX9" fmla="*/ 4636325 w 5094349"/>
              <a:gd name="connsiteY9" fmla="*/ 3132489 h 7893125"/>
              <a:gd name="connsiteX10" fmla="*/ 4678383 w 5094349"/>
              <a:gd name="connsiteY10" fmla="*/ 3225917 h 7893125"/>
              <a:gd name="connsiteX11" fmla="*/ 4678389 w 5094349"/>
              <a:gd name="connsiteY11" fmla="*/ 3225928 h 7893125"/>
              <a:gd name="connsiteX12" fmla="*/ 4567387 w 5094349"/>
              <a:gd name="connsiteY12" fmla="*/ 3719394 h 7893125"/>
              <a:gd name="connsiteX13" fmla="*/ 4529814 w 5094349"/>
              <a:gd name="connsiteY13" fmla="*/ 3750235 h 7893125"/>
              <a:gd name="connsiteX14" fmla="*/ 4659332 w 5094349"/>
              <a:gd name="connsiteY14" fmla="*/ 3923368 h 7893125"/>
              <a:gd name="connsiteX15" fmla="*/ 5094349 w 5094349"/>
              <a:gd name="connsiteY15" fmla="*/ 5346955 h 7893125"/>
              <a:gd name="connsiteX16" fmla="*/ 2547175 w 5094349"/>
              <a:gd name="connsiteY16" fmla="*/ 7893125 h 7893125"/>
              <a:gd name="connsiteX17" fmla="*/ 0 w 5094349"/>
              <a:gd name="connsiteY17" fmla="*/ 5346955 h 7893125"/>
              <a:gd name="connsiteX18" fmla="*/ 435018 w 5094349"/>
              <a:gd name="connsiteY18" fmla="*/ 3923368 h 7893125"/>
              <a:gd name="connsiteX19" fmla="*/ 568890 w 5094349"/>
              <a:gd name="connsiteY19" fmla="*/ 3744414 h 7893125"/>
              <a:gd name="connsiteX20" fmla="*/ 559972 w 5094349"/>
              <a:gd name="connsiteY20" fmla="*/ 3736953 h 7893125"/>
              <a:gd name="connsiteX21" fmla="*/ 472045 w 5094349"/>
              <a:gd name="connsiteY21" fmla="*/ 3132489 h 7893125"/>
              <a:gd name="connsiteX22" fmla="*/ 1201144 w 5094349"/>
              <a:gd name="connsiteY22" fmla="*/ 1857069 h 7893125"/>
              <a:gd name="connsiteX23" fmla="*/ 2126539 w 5094349"/>
              <a:gd name="connsiteY23" fmla="*/ 245272 h 7893125"/>
              <a:gd name="connsiteX24" fmla="*/ 2553600 w 5094349"/>
              <a:gd name="connsiteY24" fmla="*/ 0 h 7893125"/>
              <a:gd name="connsiteX0" fmla="*/ 4190804 w 5094349"/>
              <a:gd name="connsiteY0" fmla="*/ 2942530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4190804 w 5094349"/>
              <a:gd name="connsiteY5" fmla="*/ 2942530 h 7893125"/>
              <a:gd name="connsiteX6" fmla="*/ 2553600 w 5094349"/>
              <a:gd name="connsiteY6" fmla="*/ 0 h 7893125"/>
              <a:gd name="connsiteX7" fmla="*/ 2977155 w 5094349"/>
              <a:gd name="connsiteY7" fmla="*/ 245272 h 7893125"/>
              <a:gd name="connsiteX8" fmla="*/ 3897878 w 5094349"/>
              <a:gd name="connsiteY8" fmla="*/ 1857069 h 7893125"/>
              <a:gd name="connsiteX9" fmla="*/ 4636325 w 5094349"/>
              <a:gd name="connsiteY9" fmla="*/ 3132489 h 7893125"/>
              <a:gd name="connsiteX10" fmla="*/ 4678383 w 5094349"/>
              <a:gd name="connsiteY10" fmla="*/ 3225917 h 7893125"/>
              <a:gd name="connsiteX11" fmla="*/ 4678389 w 5094349"/>
              <a:gd name="connsiteY11" fmla="*/ 3225928 h 7893125"/>
              <a:gd name="connsiteX12" fmla="*/ 4567387 w 5094349"/>
              <a:gd name="connsiteY12" fmla="*/ 3719394 h 7893125"/>
              <a:gd name="connsiteX13" fmla="*/ 4529814 w 5094349"/>
              <a:gd name="connsiteY13" fmla="*/ 3750235 h 7893125"/>
              <a:gd name="connsiteX14" fmla="*/ 4659332 w 5094349"/>
              <a:gd name="connsiteY14" fmla="*/ 3923368 h 7893125"/>
              <a:gd name="connsiteX15" fmla="*/ 5094349 w 5094349"/>
              <a:gd name="connsiteY15" fmla="*/ 5346955 h 7893125"/>
              <a:gd name="connsiteX16" fmla="*/ 2547175 w 5094349"/>
              <a:gd name="connsiteY16" fmla="*/ 7893125 h 7893125"/>
              <a:gd name="connsiteX17" fmla="*/ 0 w 5094349"/>
              <a:gd name="connsiteY17" fmla="*/ 5346955 h 7893125"/>
              <a:gd name="connsiteX18" fmla="*/ 435018 w 5094349"/>
              <a:gd name="connsiteY18" fmla="*/ 3923368 h 7893125"/>
              <a:gd name="connsiteX19" fmla="*/ 568890 w 5094349"/>
              <a:gd name="connsiteY19" fmla="*/ 3744414 h 7893125"/>
              <a:gd name="connsiteX20" fmla="*/ 559972 w 5094349"/>
              <a:gd name="connsiteY20" fmla="*/ 3736953 h 7893125"/>
              <a:gd name="connsiteX21" fmla="*/ 472045 w 5094349"/>
              <a:gd name="connsiteY21" fmla="*/ 3132489 h 7893125"/>
              <a:gd name="connsiteX22" fmla="*/ 1201144 w 5094349"/>
              <a:gd name="connsiteY22" fmla="*/ 1857069 h 7893125"/>
              <a:gd name="connsiteX23" fmla="*/ 2126539 w 5094349"/>
              <a:gd name="connsiteY23" fmla="*/ 245272 h 7893125"/>
              <a:gd name="connsiteX24" fmla="*/ 2553600 w 5094349"/>
              <a:gd name="connsiteY24" fmla="*/ 0 h 7893125"/>
              <a:gd name="connsiteX0" fmla="*/ 4098848 w 5094349"/>
              <a:gd name="connsiteY0" fmla="*/ 2959632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2553600 w 5094349"/>
              <a:gd name="connsiteY5" fmla="*/ 0 h 7893125"/>
              <a:gd name="connsiteX6" fmla="*/ 2977155 w 5094349"/>
              <a:gd name="connsiteY6" fmla="*/ 245272 h 7893125"/>
              <a:gd name="connsiteX7" fmla="*/ 3897878 w 5094349"/>
              <a:gd name="connsiteY7" fmla="*/ 1857069 h 7893125"/>
              <a:gd name="connsiteX8" fmla="*/ 4636325 w 5094349"/>
              <a:gd name="connsiteY8" fmla="*/ 3132489 h 7893125"/>
              <a:gd name="connsiteX9" fmla="*/ 4678383 w 5094349"/>
              <a:gd name="connsiteY9" fmla="*/ 3225917 h 7893125"/>
              <a:gd name="connsiteX10" fmla="*/ 4678389 w 5094349"/>
              <a:gd name="connsiteY10" fmla="*/ 3225928 h 7893125"/>
              <a:gd name="connsiteX11" fmla="*/ 4567387 w 5094349"/>
              <a:gd name="connsiteY11" fmla="*/ 3719394 h 7893125"/>
              <a:gd name="connsiteX12" fmla="*/ 4529814 w 5094349"/>
              <a:gd name="connsiteY12" fmla="*/ 3750235 h 7893125"/>
              <a:gd name="connsiteX13" fmla="*/ 4659332 w 5094349"/>
              <a:gd name="connsiteY13" fmla="*/ 3923368 h 7893125"/>
              <a:gd name="connsiteX14" fmla="*/ 5094349 w 5094349"/>
              <a:gd name="connsiteY14" fmla="*/ 5346955 h 7893125"/>
              <a:gd name="connsiteX15" fmla="*/ 2547175 w 5094349"/>
              <a:gd name="connsiteY15" fmla="*/ 7893125 h 7893125"/>
              <a:gd name="connsiteX16" fmla="*/ 0 w 5094349"/>
              <a:gd name="connsiteY16" fmla="*/ 5346955 h 7893125"/>
              <a:gd name="connsiteX17" fmla="*/ 435018 w 5094349"/>
              <a:gd name="connsiteY17" fmla="*/ 3923368 h 7893125"/>
              <a:gd name="connsiteX18" fmla="*/ 568890 w 5094349"/>
              <a:gd name="connsiteY18" fmla="*/ 3744414 h 7893125"/>
              <a:gd name="connsiteX19" fmla="*/ 559972 w 5094349"/>
              <a:gd name="connsiteY19" fmla="*/ 3736953 h 7893125"/>
              <a:gd name="connsiteX20" fmla="*/ 472045 w 5094349"/>
              <a:gd name="connsiteY20" fmla="*/ 3132489 h 7893125"/>
              <a:gd name="connsiteX21" fmla="*/ 1201144 w 5094349"/>
              <a:gd name="connsiteY21" fmla="*/ 1857069 h 7893125"/>
              <a:gd name="connsiteX22" fmla="*/ 2126539 w 5094349"/>
              <a:gd name="connsiteY22" fmla="*/ 245272 h 7893125"/>
              <a:gd name="connsiteX23" fmla="*/ 2553600 w 5094349"/>
              <a:gd name="connsiteY23" fmla="*/ 0 h 7893125"/>
              <a:gd name="connsiteX0" fmla="*/ 3693012 w 5094349"/>
              <a:gd name="connsiteY0" fmla="*/ 3075209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2553600 w 5094349"/>
              <a:gd name="connsiteY4" fmla="*/ 0 h 7893125"/>
              <a:gd name="connsiteX5" fmla="*/ 2977155 w 5094349"/>
              <a:gd name="connsiteY5" fmla="*/ 245272 h 7893125"/>
              <a:gd name="connsiteX6" fmla="*/ 3897878 w 5094349"/>
              <a:gd name="connsiteY6" fmla="*/ 1857069 h 7893125"/>
              <a:gd name="connsiteX7" fmla="*/ 4636325 w 5094349"/>
              <a:gd name="connsiteY7" fmla="*/ 3132489 h 7893125"/>
              <a:gd name="connsiteX8" fmla="*/ 4678383 w 5094349"/>
              <a:gd name="connsiteY8" fmla="*/ 3225917 h 7893125"/>
              <a:gd name="connsiteX9" fmla="*/ 4678389 w 5094349"/>
              <a:gd name="connsiteY9" fmla="*/ 3225928 h 7893125"/>
              <a:gd name="connsiteX10" fmla="*/ 4567387 w 5094349"/>
              <a:gd name="connsiteY10" fmla="*/ 3719394 h 7893125"/>
              <a:gd name="connsiteX11" fmla="*/ 4529814 w 5094349"/>
              <a:gd name="connsiteY11" fmla="*/ 3750235 h 7893125"/>
              <a:gd name="connsiteX12" fmla="*/ 4659332 w 5094349"/>
              <a:gd name="connsiteY12" fmla="*/ 3923368 h 7893125"/>
              <a:gd name="connsiteX13" fmla="*/ 5094349 w 5094349"/>
              <a:gd name="connsiteY13" fmla="*/ 5346955 h 7893125"/>
              <a:gd name="connsiteX14" fmla="*/ 2547175 w 5094349"/>
              <a:gd name="connsiteY14" fmla="*/ 7893125 h 7893125"/>
              <a:gd name="connsiteX15" fmla="*/ 0 w 5094349"/>
              <a:gd name="connsiteY15" fmla="*/ 5346955 h 7893125"/>
              <a:gd name="connsiteX16" fmla="*/ 435018 w 5094349"/>
              <a:gd name="connsiteY16" fmla="*/ 3923368 h 7893125"/>
              <a:gd name="connsiteX17" fmla="*/ 568890 w 5094349"/>
              <a:gd name="connsiteY17" fmla="*/ 3744414 h 7893125"/>
              <a:gd name="connsiteX18" fmla="*/ 559972 w 5094349"/>
              <a:gd name="connsiteY18" fmla="*/ 3736953 h 7893125"/>
              <a:gd name="connsiteX19" fmla="*/ 472045 w 5094349"/>
              <a:gd name="connsiteY19" fmla="*/ 3132489 h 7893125"/>
              <a:gd name="connsiteX20" fmla="*/ 1201144 w 5094349"/>
              <a:gd name="connsiteY20" fmla="*/ 1857069 h 7893125"/>
              <a:gd name="connsiteX21" fmla="*/ 2126539 w 5094349"/>
              <a:gd name="connsiteY21" fmla="*/ 245272 h 7893125"/>
              <a:gd name="connsiteX22" fmla="*/ 2553600 w 5094349"/>
              <a:gd name="connsiteY22" fmla="*/ 0 h 7893125"/>
              <a:gd name="connsiteX0" fmla="*/ 3693012 w 5094349"/>
              <a:gd name="connsiteY0" fmla="*/ 3075209 h 7893125"/>
              <a:gd name="connsiteX1" fmla="*/ 3691273 w 5094349"/>
              <a:gd name="connsiteY1" fmla="*/ 3074371 h 7893125"/>
              <a:gd name="connsiteX2" fmla="*/ 3693012 w 5094349"/>
              <a:gd name="connsiteY2" fmla="*/ 3075209 h 7893125"/>
              <a:gd name="connsiteX3" fmla="*/ 2553600 w 5094349"/>
              <a:gd name="connsiteY3" fmla="*/ 0 h 7893125"/>
              <a:gd name="connsiteX4" fmla="*/ 2977155 w 5094349"/>
              <a:gd name="connsiteY4" fmla="*/ 245272 h 7893125"/>
              <a:gd name="connsiteX5" fmla="*/ 3897878 w 5094349"/>
              <a:gd name="connsiteY5" fmla="*/ 1857069 h 7893125"/>
              <a:gd name="connsiteX6" fmla="*/ 4636325 w 5094349"/>
              <a:gd name="connsiteY6" fmla="*/ 3132489 h 7893125"/>
              <a:gd name="connsiteX7" fmla="*/ 4678383 w 5094349"/>
              <a:gd name="connsiteY7" fmla="*/ 3225917 h 7893125"/>
              <a:gd name="connsiteX8" fmla="*/ 4678389 w 5094349"/>
              <a:gd name="connsiteY8" fmla="*/ 3225928 h 7893125"/>
              <a:gd name="connsiteX9" fmla="*/ 4567387 w 5094349"/>
              <a:gd name="connsiteY9" fmla="*/ 3719394 h 7893125"/>
              <a:gd name="connsiteX10" fmla="*/ 4529814 w 5094349"/>
              <a:gd name="connsiteY10" fmla="*/ 3750235 h 7893125"/>
              <a:gd name="connsiteX11" fmla="*/ 4659332 w 5094349"/>
              <a:gd name="connsiteY11" fmla="*/ 3923368 h 7893125"/>
              <a:gd name="connsiteX12" fmla="*/ 5094349 w 5094349"/>
              <a:gd name="connsiteY12" fmla="*/ 5346955 h 7893125"/>
              <a:gd name="connsiteX13" fmla="*/ 2547175 w 5094349"/>
              <a:gd name="connsiteY13" fmla="*/ 7893125 h 7893125"/>
              <a:gd name="connsiteX14" fmla="*/ 0 w 5094349"/>
              <a:gd name="connsiteY14" fmla="*/ 5346955 h 7893125"/>
              <a:gd name="connsiteX15" fmla="*/ 435018 w 5094349"/>
              <a:gd name="connsiteY15" fmla="*/ 3923368 h 7893125"/>
              <a:gd name="connsiteX16" fmla="*/ 568890 w 5094349"/>
              <a:gd name="connsiteY16" fmla="*/ 3744414 h 7893125"/>
              <a:gd name="connsiteX17" fmla="*/ 559972 w 5094349"/>
              <a:gd name="connsiteY17" fmla="*/ 3736953 h 7893125"/>
              <a:gd name="connsiteX18" fmla="*/ 472045 w 5094349"/>
              <a:gd name="connsiteY18" fmla="*/ 3132489 h 7893125"/>
              <a:gd name="connsiteX19" fmla="*/ 1201144 w 5094349"/>
              <a:gd name="connsiteY19" fmla="*/ 1857069 h 7893125"/>
              <a:gd name="connsiteX20" fmla="*/ 2126539 w 5094349"/>
              <a:gd name="connsiteY20" fmla="*/ 245272 h 7893125"/>
              <a:gd name="connsiteX21" fmla="*/ 2553600 w 5094349"/>
              <a:gd name="connsiteY21" fmla="*/ 0 h 7893125"/>
              <a:gd name="connsiteX0" fmla="*/ 2553600 w 5094349"/>
              <a:gd name="connsiteY0" fmla="*/ 0 h 7893125"/>
              <a:gd name="connsiteX1" fmla="*/ 2977155 w 5094349"/>
              <a:gd name="connsiteY1" fmla="*/ 245272 h 7893125"/>
              <a:gd name="connsiteX2" fmla="*/ 3897878 w 5094349"/>
              <a:gd name="connsiteY2" fmla="*/ 1857069 h 7893125"/>
              <a:gd name="connsiteX3" fmla="*/ 4636325 w 5094349"/>
              <a:gd name="connsiteY3" fmla="*/ 3132489 h 7893125"/>
              <a:gd name="connsiteX4" fmla="*/ 4678383 w 5094349"/>
              <a:gd name="connsiteY4" fmla="*/ 3225917 h 7893125"/>
              <a:gd name="connsiteX5" fmla="*/ 4678389 w 5094349"/>
              <a:gd name="connsiteY5" fmla="*/ 3225928 h 7893125"/>
              <a:gd name="connsiteX6" fmla="*/ 4567387 w 5094349"/>
              <a:gd name="connsiteY6" fmla="*/ 3719394 h 7893125"/>
              <a:gd name="connsiteX7" fmla="*/ 4529814 w 5094349"/>
              <a:gd name="connsiteY7" fmla="*/ 3750235 h 7893125"/>
              <a:gd name="connsiteX8" fmla="*/ 4659332 w 5094349"/>
              <a:gd name="connsiteY8" fmla="*/ 3923368 h 7893125"/>
              <a:gd name="connsiteX9" fmla="*/ 5094349 w 5094349"/>
              <a:gd name="connsiteY9" fmla="*/ 5346955 h 7893125"/>
              <a:gd name="connsiteX10" fmla="*/ 2547175 w 5094349"/>
              <a:gd name="connsiteY10" fmla="*/ 7893125 h 7893125"/>
              <a:gd name="connsiteX11" fmla="*/ 0 w 5094349"/>
              <a:gd name="connsiteY11" fmla="*/ 5346955 h 7893125"/>
              <a:gd name="connsiteX12" fmla="*/ 435018 w 5094349"/>
              <a:gd name="connsiteY12" fmla="*/ 3923368 h 7893125"/>
              <a:gd name="connsiteX13" fmla="*/ 568890 w 5094349"/>
              <a:gd name="connsiteY13" fmla="*/ 3744414 h 7893125"/>
              <a:gd name="connsiteX14" fmla="*/ 559972 w 5094349"/>
              <a:gd name="connsiteY14" fmla="*/ 3736953 h 7893125"/>
              <a:gd name="connsiteX15" fmla="*/ 472045 w 5094349"/>
              <a:gd name="connsiteY15" fmla="*/ 3132489 h 7893125"/>
              <a:gd name="connsiteX16" fmla="*/ 1201144 w 5094349"/>
              <a:gd name="connsiteY16" fmla="*/ 1857069 h 7893125"/>
              <a:gd name="connsiteX17" fmla="*/ 2126539 w 5094349"/>
              <a:gd name="connsiteY17" fmla="*/ 245272 h 7893125"/>
              <a:gd name="connsiteX18" fmla="*/ 2553600 w 5094349"/>
              <a:gd name="connsiteY18" fmla="*/ 0 h 789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94349" h="7893125">
                <a:moveTo>
                  <a:pt x="2553600" y="0"/>
                </a:moveTo>
                <a:cubicBezTo>
                  <a:pt x="2718933" y="0"/>
                  <a:pt x="2883681" y="81757"/>
                  <a:pt x="2977155" y="245272"/>
                </a:cubicBezTo>
                <a:lnTo>
                  <a:pt x="3897878" y="1857069"/>
                </a:lnTo>
                <a:lnTo>
                  <a:pt x="4636325" y="3132489"/>
                </a:lnTo>
                <a:lnTo>
                  <a:pt x="4678383" y="3225917"/>
                </a:lnTo>
                <a:cubicBezTo>
                  <a:pt x="4678385" y="3225921"/>
                  <a:pt x="4678387" y="3225924"/>
                  <a:pt x="4678389" y="3225928"/>
                </a:cubicBezTo>
                <a:cubicBezTo>
                  <a:pt x="4739147" y="3408131"/>
                  <a:pt x="4685399" y="3593837"/>
                  <a:pt x="4567387" y="3719394"/>
                </a:cubicBezTo>
                <a:lnTo>
                  <a:pt x="4529814" y="3750235"/>
                </a:lnTo>
                <a:lnTo>
                  <a:pt x="4659332" y="3923368"/>
                </a:lnTo>
                <a:cubicBezTo>
                  <a:pt x="4933979" y="4329739"/>
                  <a:pt x="5094349" y="4819626"/>
                  <a:pt x="5094349" y="5346955"/>
                </a:cubicBezTo>
                <a:cubicBezTo>
                  <a:pt x="5094349" y="6753166"/>
                  <a:pt x="3953940" y="7893125"/>
                  <a:pt x="2547175" y="7893125"/>
                </a:cubicBezTo>
                <a:cubicBezTo>
                  <a:pt x="1140409" y="7893125"/>
                  <a:pt x="0" y="6753166"/>
                  <a:pt x="0" y="5346955"/>
                </a:cubicBezTo>
                <a:cubicBezTo>
                  <a:pt x="0" y="4819626"/>
                  <a:pt x="160370" y="4329739"/>
                  <a:pt x="435018" y="3923368"/>
                </a:cubicBezTo>
                <a:lnTo>
                  <a:pt x="568890" y="3744414"/>
                </a:lnTo>
                <a:lnTo>
                  <a:pt x="559972" y="3736953"/>
                </a:lnTo>
                <a:cubicBezTo>
                  <a:pt x="408293" y="3590898"/>
                  <a:pt x="348483" y="3350607"/>
                  <a:pt x="472045" y="3132489"/>
                </a:cubicBezTo>
                <a:lnTo>
                  <a:pt x="1201144" y="1857069"/>
                </a:lnTo>
                <a:lnTo>
                  <a:pt x="2126539" y="245272"/>
                </a:lnTo>
                <a:cubicBezTo>
                  <a:pt x="2222350" y="81757"/>
                  <a:pt x="2388267" y="0"/>
                  <a:pt x="2553600" y="0"/>
                </a:cubicBezTo>
                <a:close/>
              </a:path>
            </a:pathLst>
          </a:custGeom>
          <a:solidFill>
            <a:srgbClr val="6477A8"/>
          </a:solidFill>
          <a:ln w="133350" cap="flat">
            <a:solidFill>
              <a:schemeClr val="bg1"/>
            </a:solidFill>
            <a:prstDash val="solid"/>
            <a:miter/>
          </a:ln>
        </p:spPr>
        <p:txBody>
          <a:bodyPr wrap="square" rtlCol="0" anchor="ctr">
            <a:noAutofit/>
          </a:bodyPr>
          <a:lstStyle/>
          <a:p>
            <a:endParaRPr lang="en-US"/>
          </a:p>
        </p:txBody>
      </p:sp>
      <p:grpSp>
        <p:nvGrpSpPr>
          <p:cNvPr id="41" name="Graphic 22">
            <a:extLst>
              <a:ext uri="{FF2B5EF4-FFF2-40B4-BE49-F238E27FC236}">
                <a16:creationId xmlns:a16="http://schemas.microsoft.com/office/drawing/2014/main" id="{9153A233-5A8E-2DA0-3B72-774D19C92063}"/>
              </a:ext>
            </a:extLst>
          </p:cNvPr>
          <p:cNvGrpSpPr/>
          <p:nvPr/>
        </p:nvGrpSpPr>
        <p:grpSpPr>
          <a:xfrm>
            <a:off x="-935769" y="2095431"/>
            <a:ext cx="5094348" cy="7893124"/>
            <a:chOff x="2418016" y="2651005"/>
            <a:chExt cx="3173971" cy="4917714"/>
          </a:xfrm>
        </p:grpSpPr>
        <p:sp>
          <p:nvSpPr>
            <p:cNvPr id="44" name="Freeform 43">
              <a:extLst>
                <a:ext uri="{FF2B5EF4-FFF2-40B4-BE49-F238E27FC236}">
                  <a16:creationId xmlns:a16="http://schemas.microsoft.com/office/drawing/2014/main" id="{6E86C29B-C4EE-3267-9683-95DB1C357E9C}"/>
                </a:ext>
              </a:extLst>
            </p:cNvPr>
            <p:cNvSpPr/>
            <p:nvPr/>
          </p:nvSpPr>
          <p:spPr>
            <a:xfrm>
              <a:off x="3949676" y="4296051"/>
              <a:ext cx="1398859" cy="768315"/>
            </a:xfrm>
            <a:custGeom>
              <a:avLst/>
              <a:gdLst>
                <a:gd name="connsiteX0" fmla="*/ 1022077 w 1398859"/>
                <a:gd name="connsiteY0" fmla="*/ 11879 h 581278"/>
                <a:gd name="connsiteX1" fmla="*/ 0 w 1398859"/>
                <a:gd name="connsiteY1" fmla="*/ 302954 h 581278"/>
                <a:gd name="connsiteX2" fmla="*/ 148507 w 1398859"/>
                <a:gd name="connsiteY2" fmla="*/ 308775 h 581278"/>
                <a:gd name="connsiteX3" fmla="*/ 1004605 w 1398859"/>
                <a:gd name="connsiteY3" fmla="*/ 567832 h 581278"/>
                <a:gd name="connsiteX4" fmla="*/ 1383153 w 1398859"/>
                <a:gd name="connsiteY4" fmla="*/ 177792 h 581278"/>
                <a:gd name="connsiteX5" fmla="*/ 1022077 w 1398859"/>
                <a:gd name="connsiteY5" fmla="*/ 11879 h 581278"/>
                <a:gd name="connsiteX0" fmla="*/ 911301 w 1398859"/>
                <a:gd name="connsiteY0" fmla="*/ 4585 h 771799"/>
                <a:gd name="connsiteX1" fmla="*/ 0 w 1398859"/>
                <a:gd name="connsiteY1" fmla="*/ 493475 h 771799"/>
                <a:gd name="connsiteX2" fmla="*/ 148507 w 1398859"/>
                <a:gd name="connsiteY2" fmla="*/ 499296 h 771799"/>
                <a:gd name="connsiteX3" fmla="*/ 1004605 w 1398859"/>
                <a:gd name="connsiteY3" fmla="*/ 758353 h 771799"/>
                <a:gd name="connsiteX4" fmla="*/ 1383153 w 1398859"/>
                <a:gd name="connsiteY4" fmla="*/ 368313 h 771799"/>
                <a:gd name="connsiteX5" fmla="*/ 911301 w 1398859"/>
                <a:gd name="connsiteY5" fmla="*/ 4585 h 771799"/>
                <a:gd name="connsiteX0" fmla="*/ 911301 w 1398859"/>
                <a:gd name="connsiteY0" fmla="*/ 1101 h 768315"/>
                <a:gd name="connsiteX1" fmla="*/ 0 w 1398859"/>
                <a:gd name="connsiteY1" fmla="*/ 489991 h 768315"/>
                <a:gd name="connsiteX2" fmla="*/ 148507 w 1398859"/>
                <a:gd name="connsiteY2" fmla="*/ 495812 h 768315"/>
                <a:gd name="connsiteX3" fmla="*/ 1004605 w 1398859"/>
                <a:gd name="connsiteY3" fmla="*/ 754869 h 768315"/>
                <a:gd name="connsiteX4" fmla="*/ 1383153 w 1398859"/>
                <a:gd name="connsiteY4" fmla="*/ 364829 h 768315"/>
                <a:gd name="connsiteX5" fmla="*/ 911301 w 1398859"/>
                <a:gd name="connsiteY5" fmla="*/ 1101 h 76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859" h="768315">
                  <a:moveTo>
                    <a:pt x="911301" y="1101"/>
                  </a:moveTo>
                  <a:cubicBezTo>
                    <a:pt x="570609" y="98126"/>
                    <a:pt x="340692" y="392966"/>
                    <a:pt x="0" y="489991"/>
                  </a:cubicBezTo>
                  <a:cubicBezTo>
                    <a:pt x="49502" y="481259"/>
                    <a:pt x="99005" y="481259"/>
                    <a:pt x="148507" y="495812"/>
                  </a:cubicBezTo>
                  <a:lnTo>
                    <a:pt x="1004605" y="754869"/>
                  </a:lnTo>
                  <a:cubicBezTo>
                    <a:pt x="1249205" y="827638"/>
                    <a:pt x="1458862" y="591867"/>
                    <a:pt x="1383153" y="364829"/>
                  </a:cubicBezTo>
                  <a:cubicBezTo>
                    <a:pt x="1322003" y="236755"/>
                    <a:pt x="1160583" y="-18823"/>
                    <a:pt x="911301" y="1101"/>
                  </a:cubicBezTo>
                  <a:close/>
                </a:path>
              </a:pathLst>
            </a:custGeom>
            <a:solidFill>
              <a:srgbClr val="6477A8"/>
            </a:solidFill>
            <a:ln w="2910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FD9310F-2ADB-1589-A2F1-99C47741057B}"/>
                </a:ext>
              </a:extLst>
            </p:cNvPr>
            <p:cNvSpPr/>
            <p:nvPr/>
          </p:nvSpPr>
          <p:spPr>
            <a:xfrm>
              <a:off x="2418016" y="4396001"/>
              <a:ext cx="3173971" cy="3172718"/>
            </a:xfrm>
            <a:custGeom>
              <a:avLst/>
              <a:gdLst>
                <a:gd name="connsiteX0" fmla="*/ 3173972 w 3173971"/>
                <a:gd name="connsiteY0" fmla="*/ 1586359 h 3172718"/>
                <a:gd name="connsiteX1" fmla="*/ 1586986 w 3173971"/>
                <a:gd name="connsiteY1" fmla="*/ 3172719 h 3172718"/>
                <a:gd name="connsiteX2" fmla="*/ 0 w 3173971"/>
                <a:gd name="connsiteY2" fmla="*/ 1586359 h 3172718"/>
                <a:gd name="connsiteX3" fmla="*/ 1586986 w 3173971"/>
                <a:gd name="connsiteY3" fmla="*/ 0 h 3172718"/>
                <a:gd name="connsiteX4" fmla="*/ 3173972 w 3173971"/>
                <a:gd name="connsiteY4" fmla="*/ 1586359 h 317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971" h="3172718">
                  <a:moveTo>
                    <a:pt x="3173972" y="1586359"/>
                  </a:moveTo>
                  <a:cubicBezTo>
                    <a:pt x="3173972" y="2462481"/>
                    <a:pt x="2463454" y="3172719"/>
                    <a:pt x="1586986" y="3172719"/>
                  </a:cubicBezTo>
                  <a:cubicBezTo>
                    <a:pt x="710518" y="3172719"/>
                    <a:pt x="0" y="2462481"/>
                    <a:pt x="0" y="1586359"/>
                  </a:cubicBezTo>
                  <a:cubicBezTo>
                    <a:pt x="0" y="710237"/>
                    <a:pt x="710518" y="0"/>
                    <a:pt x="1586986" y="0"/>
                  </a:cubicBezTo>
                  <a:cubicBezTo>
                    <a:pt x="2463454" y="0"/>
                    <a:pt x="3173972" y="710237"/>
                    <a:pt x="3173972" y="1586359"/>
                  </a:cubicBezTo>
                  <a:close/>
                </a:path>
              </a:pathLst>
            </a:custGeom>
            <a:solidFill>
              <a:schemeClr val="accent1"/>
            </a:solidFill>
            <a:ln w="2910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8C2249B-5DE3-E255-818A-F20C437C24E4}"/>
                </a:ext>
              </a:extLst>
            </p:cNvPr>
            <p:cNvSpPr/>
            <p:nvPr/>
          </p:nvSpPr>
          <p:spPr>
            <a:xfrm>
              <a:off x="2670699" y="2651005"/>
              <a:ext cx="2662128" cy="2413212"/>
            </a:xfrm>
            <a:custGeom>
              <a:avLst/>
              <a:gdLst>
                <a:gd name="connsiteX0" fmla="*/ 2662129 w 2662128"/>
                <a:gd name="connsiteY0" fmla="*/ 2009874 h 2413212"/>
                <a:gd name="connsiteX1" fmla="*/ 2635922 w 2662128"/>
                <a:gd name="connsiteY1" fmla="*/ 1951659 h 2413212"/>
                <a:gd name="connsiteX2" fmla="*/ 2175842 w 2662128"/>
                <a:gd name="connsiteY2" fmla="*/ 1157024 h 2413212"/>
                <a:gd name="connsiteX3" fmla="*/ 1602197 w 2662128"/>
                <a:gd name="connsiteY3" fmla="*/ 152814 h 2413212"/>
                <a:gd name="connsiteX4" fmla="*/ 1072231 w 2662128"/>
                <a:gd name="connsiteY4" fmla="*/ 152814 h 2413212"/>
                <a:gd name="connsiteX5" fmla="*/ 495675 w 2662128"/>
                <a:gd name="connsiteY5" fmla="*/ 1157024 h 2413212"/>
                <a:gd name="connsiteX6" fmla="*/ 41419 w 2662128"/>
                <a:gd name="connsiteY6" fmla="*/ 1951659 h 2413212"/>
                <a:gd name="connsiteX7" fmla="*/ 393759 w 2662128"/>
                <a:gd name="connsiteY7" fmla="*/ 2399914 h 2413212"/>
                <a:gd name="connsiteX8" fmla="*/ 1249857 w 2662128"/>
                <a:gd name="connsiteY8" fmla="*/ 2140858 h 2413212"/>
                <a:gd name="connsiteX9" fmla="*/ 1276064 w 2662128"/>
                <a:gd name="connsiteY9" fmla="*/ 2135036 h 2413212"/>
                <a:gd name="connsiteX10" fmla="*/ 2298141 w 2662128"/>
                <a:gd name="connsiteY10" fmla="*/ 1843961 h 2413212"/>
                <a:gd name="connsiteX11" fmla="*/ 2662129 w 2662128"/>
                <a:gd name="connsiteY11" fmla="*/ 2009874 h 241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2128" h="2413212">
                  <a:moveTo>
                    <a:pt x="2662129" y="2009874"/>
                  </a:moveTo>
                  <a:cubicBezTo>
                    <a:pt x="2656305" y="1989498"/>
                    <a:pt x="2647569" y="1972034"/>
                    <a:pt x="2635922" y="1951659"/>
                  </a:cubicBezTo>
                  <a:lnTo>
                    <a:pt x="2175842" y="1157024"/>
                  </a:lnTo>
                  <a:lnTo>
                    <a:pt x="1602197" y="152814"/>
                  </a:lnTo>
                  <a:cubicBezTo>
                    <a:pt x="1485721" y="-50938"/>
                    <a:pt x="1191619" y="-50938"/>
                    <a:pt x="1072231" y="152814"/>
                  </a:cubicBezTo>
                  <a:lnTo>
                    <a:pt x="495675" y="1157024"/>
                  </a:lnTo>
                  <a:lnTo>
                    <a:pt x="41419" y="1951659"/>
                  </a:lnTo>
                  <a:cubicBezTo>
                    <a:pt x="-95441" y="2193251"/>
                    <a:pt x="128776" y="2478505"/>
                    <a:pt x="393759" y="2399914"/>
                  </a:cubicBezTo>
                  <a:lnTo>
                    <a:pt x="1249857" y="2140858"/>
                  </a:lnTo>
                  <a:cubicBezTo>
                    <a:pt x="1258593" y="2137947"/>
                    <a:pt x="1267329" y="2135036"/>
                    <a:pt x="1276064" y="2135036"/>
                  </a:cubicBezTo>
                  <a:lnTo>
                    <a:pt x="2298141" y="1843961"/>
                  </a:lnTo>
                  <a:cubicBezTo>
                    <a:pt x="2455384" y="1800300"/>
                    <a:pt x="2600979" y="1881801"/>
                    <a:pt x="2662129" y="2009874"/>
                  </a:cubicBezTo>
                  <a:close/>
                </a:path>
              </a:pathLst>
            </a:custGeom>
            <a:solidFill>
              <a:schemeClr val="accent2"/>
            </a:solidFill>
            <a:ln w="29109" cap="flat">
              <a:noFill/>
              <a:prstDash val="solid"/>
              <a:miter/>
            </a:ln>
          </p:spPr>
          <p:txBody>
            <a:bodyPr rtlCol="0" anchor="ctr"/>
            <a:lstStyle/>
            <a:p>
              <a:endParaRPr lang="en-US"/>
            </a:p>
          </p:txBody>
        </p:sp>
      </p:grpSp>
      <p:pic>
        <p:nvPicPr>
          <p:cNvPr id="6" name="Graphic 5">
            <a:extLst>
              <a:ext uri="{FF2B5EF4-FFF2-40B4-BE49-F238E27FC236}">
                <a16:creationId xmlns:a16="http://schemas.microsoft.com/office/drawing/2014/main" id="{B671B8C4-6AE9-6D41-36DA-37B2374059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8348" y="2737193"/>
            <a:ext cx="2579197" cy="2579197"/>
          </a:xfrm>
          <a:prstGeom prst="rect">
            <a:avLst/>
          </a:prstGeom>
        </p:spPr>
      </p:pic>
      <p:sp>
        <p:nvSpPr>
          <p:cNvPr id="9" name="Content Placeholder 2">
            <a:extLst>
              <a:ext uri="{FF2B5EF4-FFF2-40B4-BE49-F238E27FC236}">
                <a16:creationId xmlns:a16="http://schemas.microsoft.com/office/drawing/2014/main" id="{A4D7FF65-4B24-57AE-41C8-678BA1B9E6A2}"/>
              </a:ext>
            </a:extLst>
          </p:cNvPr>
          <p:cNvSpPr txBox="1">
            <a:spLocks/>
          </p:cNvSpPr>
          <p:nvPr/>
        </p:nvSpPr>
        <p:spPr>
          <a:xfrm>
            <a:off x="5091463" y="946055"/>
            <a:ext cx="1533909" cy="872009"/>
          </a:xfrm>
          <a:prstGeom prst="rect">
            <a:avLst/>
          </a:prstGeom>
        </p:spPr>
        <p:txBody>
          <a:bodyPr vert="horz" lIns="91440" tIns="45720" rIns="91440" bIns="45720" rtlCol="0" anchor="b" anchorCtr="0">
            <a:normAutofit fontScale="925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5400" b="1" spc="0">
                <a:solidFill>
                  <a:schemeClr val="accent1"/>
                </a:solidFill>
                <a:latin typeface="Arial Narrow" panose="020B0606020202030204" pitchFamily="34" charset="0"/>
                <a:ea typeface="Helvetica Neue Condensed" panose="02000503000000020004" pitchFamily="2" charset="0"/>
                <a:cs typeface="Helvetica Neue Condensed" panose="02000503000000020004" pitchFamily="2" charset="0"/>
              </a:rPr>
              <a:t>9,257</a:t>
            </a:r>
            <a:endParaRPr kumimoji="0" lang="en-US" sz="1800" b="1" u="none" strike="noStrike" kern="1200" cap="none" spc="0" normalizeH="0" noProof="0">
              <a:ln>
                <a:noFill/>
              </a:ln>
              <a:solidFill>
                <a:srgbClr val="005191"/>
              </a:solidFill>
              <a:effectLst/>
              <a:uLnTx/>
              <a:uFillTx/>
              <a:latin typeface="Arial Narrow" panose="020B0606020202030204" pitchFamily="34" charset="0"/>
              <a:ea typeface="Helvetica Neue Condensed" panose="02000503000000020004" pitchFamily="2" charset="0"/>
              <a:cs typeface="Helvetica Neue Condensed" panose="02000503000000020004" pitchFamily="2" charset="0"/>
            </a:endParaRPr>
          </a:p>
        </p:txBody>
      </p:sp>
      <p:sp>
        <p:nvSpPr>
          <p:cNvPr id="16" name="Content Placeholder 2">
            <a:extLst>
              <a:ext uri="{FF2B5EF4-FFF2-40B4-BE49-F238E27FC236}">
                <a16:creationId xmlns:a16="http://schemas.microsoft.com/office/drawing/2014/main" id="{4ACBCBC3-8003-0F7F-5B8E-C47A9ACE73D1}"/>
              </a:ext>
            </a:extLst>
          </p:cNvPr>
          <p:cNvSpPr txBox="1">
            <a:spLocks/>
          </p:cNvSpPr>
          <p:nvPr/>
        </p:nvSpPr>
        <p:spPr>
          <a:xfrm>
            <a:off x="6413157" y="958411"/>
            <a:ext cx="4982499" cy="872010"/>
          </a:xfrm>
          <a:prstGeom prst="rect">
            <a:avLst/>
          </a:prstGeom>
        </p:spPr>
        <p:txBody>
          <a:bodyPr vert="horz" lIns="182880" tIns="45720" rIns="91440" bIns="155448"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1800" spc="0">
                <a:solidFill>
                  <a:srgbClr val="005191"/>
                </a:solidFill>
                <a:latin typeface="+mn-lt"/>
                <a:cs typeface="+mn-cs"/>
              </a:rPr>
              <a:t>Low-income workers</a:t>
            </a:r>
            <a:r>
              <a:rPr kumimoji="0" lang="en-US" sz="1800" b="0" i="0" u="none" strike="noStrike" kern="1200" cap="none" spc="0" normalizeH="0" baseline="0" noProof="0">
                <a:ln>
                  <a:noFill/>
                </a:ln>
                <a:solidFill>
                  <a:srgbClr val="005191"/>
                </a:solidFill>
                <a:effectLst/>
                <a:uLnTx/>
                <a:uFillTx/>
                <a:latin typeface="+mn-lt"/>
                <a:ea typeface="+mn-ea"/>
                <a:cs typeface="+mn-cs"/>
              </a:rPr>
              <a:t> received free tax prep and a total of</a:t>
            </a:r>
            <a:r>
              <a:rPr lang="en-US" sz="1800" spc="0">
                <a:solidFill>
                  <a:srgbClr val="005191"/>
                </a:solidFill>
                <a:latin typeface="+mn-lt"/>
                <a:cs typeface="+mn-cs"/>
              </a:rPr>
              <a:t> </a:t>
            </a:r>
            <a:r>
              <a:rPr kumimoji="0" lang="en-US" sz="1800" b="0" i="0" u="none" strike="noStrike" kern="1200" cap="none" spc="0" normalizeH="0" baseline="0" noProof="0">
                <a:ln>
                  <a:noFill/>
                </a:ln>
                <a:solidFill>
                  <a:srgbClr val="005191"/>
                </a:solidFill>
                <a:effectLst/>
                <a:uLnTx/>
                <a:uFillTx/>
                <a:latin typeface="+mn-lt"/>
                <a:ea typeface="+mn-ea"/>
                <a:cs typeface="+mn-cs"/>
              </a:rPr>
              <a:t>$</a:t>
            </a:r>
            <a:r>
              <a:rPr lang="en-US" sz="1800" spc="0">
                <a:solidFill>
                  <a:srgbClr val="005191"/>
                </a:solidFill>
                <a:latin typeface="+mn-lt"/>
                <a:cs typeface="+mn-cs"/>
              </a:rPr>
              <a:t>13.2 million</a:t>
            </a:r>
            <a:r>
              <a:rPr kumimoji="0" lang="en-US" sz="1800" b="0" i="0" u="none" strike="noStrike" kern="1200" cap="none" spc="0" normalizeH="0" baseline="0" noProof="0">
                <a:ln>
                  <a:noFill/>
                </a:ln>
                <a:solidFill>
                  <a:srgbClr val="005191"/>
                </a:solidFill>
                <a:effectLst/>
                <a:uLnTx/>
                <a:uFillTx/>
                <a:latin typeface="+mn-lt"/>
                <a:ea typeface="+mn-ea"/>
                <a:cs typeface="+mn-cs"/>
              </a:rPr>
              <a:t> in refunds</a:t>
            </a:r>
            <a:r>
              <a:rPr lang="en-US" sz="1800" spc="0">
                <a:solidFill>
                  <a:srgbClr val="005191"/>
                </a:solidFill>
                <a:latin typeface="+mn-lt"/>
                <a:cs typeface="+mn-cs"/>
              </a:rPr>
              <a:t>.*</a:t>
            </a:r>
            <a:endParaRPr kumimoji="0" lang="en-US" sz="1800" b="0" i="0" u="none" strike="noStrike" kern="1200" cap="none" spc="0" normalizeH="0" baseline="0" noProof="0">
              <a:ln>
                <a:noFill/>
              </a:ln>
              <a:solidFill>
                <a:srgbClr val="005191"/>
              </a:solidFill>
              <a:effectLst/>
              <a:uLnTx/>
              <a:uFillTx/>
              <a:latin typeface="+mn-lt"/>
              <a:ea typeface="+mn-ea"/>
              <a:cs typeface="+mn-cs"/>
            </a:endParaRPr>
          </a:p>
        </p:txBody>
      </p:sp>
      <p:sp>
        <p:nvSpPr>
          <p:cNvPr id="25" name="Content Placeholder 2">
            <a:extLst>
              <a:ext uri="{FF2B5EF4-FFF2-40B4-BE49-F238E27FC236}">
                <a16:creationId xmlns:a16="http://schemas.microsoft.com/office/drawing/2014/main" id="{D4784C55-86C3-55C4-1B04-5B9BD3FF7458}"/>
              </a:ext>
            </a:extLst>
          </p:cNvPr>
          <p:cNvSpPr txBox="1">
            <a:spLocks/>
          </p:cNvSpPr>
          <p:nvPr/>
        </p:nvSpPr>
        <p:spPr>
          <a:xfrm>
            <a:off x="5043205" y="2892084"/>
            <a:ext cx="1533909" cy="872009"/>
          </a:xfrm>
          <a:prstGeom prst="rect">
            <a:avLst/>
          </a:prstGeom>
        </p:spPr>
        <p:txBody>
          <a:bodyPr vert="horz" lIns="91440" tIns="45720" rIns="91440" bIns="45720" rtlCol="0" anchor="b" anchorCtr="0">
            <a:normAutofit fontScale="925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5400" b="1" spc="0">
                <a:solidFill>
                  <a:schemeClr val="accent1"/>
                </a:solidFill>
                <a:latin typeface="Arial Narrow" panose="020B0606020202030204" pitchFamily="34" charset="0"/>
                <a:ea typeface="Helvetica Neue Condensed" panose="02000503000000020004" pitchFamily="2" charset="0"/>
                <a:cs typeface="Helvetica Neue Condensed" panose="02000503000000020004" pitchFamily="2" charset="0"/>
              </a:rPr>
              <a:t>3,870</a:t>
            </a:r>
          </a:p>
        </p:txBody>
      </p:sp>
      <p:sp>
        <p:nvSpPr>
          <p:cNvPr id="26" name="Content Placeholder 2">
            <a:extLst>
              <a:ext uri="{FF2B5EF4-FFF2-40B4-BE49-F238E27FC236}">
                <a16:creationId xmlns:a16="http://schemas.microsoft.com/office/drawing/2014/main" id="{6BB54124-76F4-7E0C-69CB-3ADC10FD0EA9}"/>
              </a:ext>
            </a:extLst>
          </p:cNvPr>
          <p:cNvSpPr txBox="1">
            <a:spLocks/>
          </p:cNvSpPr>
          <p:nvPr/>
        </p:nvSpPr>
        <p:spPr>
          <a:xfrm>
            <a:off x="6413157" y="2927537"/>
            <a:ext cx="4982499" cy="872010"/>
          </a:xfrm>
          <a:prstGeom prst="rect">
            <a:avLst/>
          </a:prstGeom>
        </p:spPr>
        <p:txBody>
          <a:bodyPr vert="horz" lIns="182880" tIns="45720" rIns="91440" bIns="155448"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mn-lt"/>
                <a:ea typeface="+mn-ea"/>
                <a:cs typeface="+mn-cs"/>
              </a:rPr>
              <a:t>People accessed benefits counseling and financial literacy programs.</a:t>
            </a:r>
          </a:p>
        </p:txBody>
      </p:sp>
      <p:sp>
        <p:nvSpPr>
          <p:cNvPr id="28" name="Content Placeholder 2">
            <a:extLst>
              <a:ext uri="{FF2B5EF4-FFF2-40B4-BE49-F238E27FC236}">
                <a16:creationId xmlns:a16="http://schemas.microsoft.com/office/drawing/2014/main" id="{C1330F72-5930-0ADE-12E1-F2E37BF0B4E6}"/>
              </a:ext>
            </a:extLst>
          </p:cNvPr>
          <p:cNvSpPr txBox="1">
            <a:spLocks/>
          </p:cNvSpPr>
          <p:nvPr/>
        </p:nvSpPr>
        <p:spPr>
          <a:xfrm>
            <a:off x="5082738" y="1944396"/>
            <a:ext cx="1533909" cy="872009"/>
          </a:xfrm>
          <a:prstGeom prst="rect">
            <a:avLst/>
          </a:prstGeom>
        </p:spPr>
        <p:txBody>
          <a:bodyPr vert="horz" lIns="91440" tIns="45720" rIns="91440" bIns="45720" rtlCol="0" anchor="b" anchorCtr="0">
            <a:normAutofit fontScale="925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5400" b="1" spc="0">
                <a:solidFill>
                  <a:schemeClr val="accent1"/>
                </a:solidFill>
                <a:latin typeface="Arial Narrow" panose="020B0606020202030204" pitchFamily="34" charset="0"/>
                <a:ea typeface="Helvetica Neue Condensed" panose="02000503000000020004" pitchFamily="2" charset="0"/>
                <a:cs typeface="Helvetica Neue Condensed" panose="02000503000000020004" pitchFamily="2" charset="0"/>
              </a:rPr>
              <a:t>4,346</a:t>
            </a:r>
          </a:p>
        </p:txBody>
      </p:sp>
      <p:sp>
        <p:nvSpPr>
          <p:cNvPr id="29" name="Content Placeholder 2">
            <a:extLst>
              <a:ext uri="{FF2B5EF4-FFF2-40B4-BE49-F238E27FC236}">
                <a16:creationId xmlns:a16="http://schemas.microsoft.com/office/drawing/2014/main" id="{3BBA04AF-D316-E02E-4FE0-EF9247082E1A}"/>
              </a:ext>
            </a:extLst>
          </p:cNvPr>
          <p:cNvSpPr txBox="1">
            <a:spLocks/>
          </p:cNvSpPr>
          <p:nvPr/>
        </p:nvSpPr>
        <p:spPr>
          <a:xfrm>
            <a:off x="6413157" y="1959402"/>
            <a:ext cx="4982499" cy="872010"/>
          </a:xfrm>
          <a:prstGeom prst="rect">
            <a:avLst/>
          </a:prstGeom>
        </p:spPr>
        <p:txBody>
          <a:bodyPr vert="horz" lIns="182880" tIns="45720" rIns="91440" bIns="155448"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mn-lt"/>
                <a:ea typeface="+mn-ea"/>
                <a:cs typeface="+mn-cs"/>
              </a:rPr>
              <a:t>Individuals connected to career training and skill-building programs.</a:t>
            </a:r>
          </a:p>
        </p:txBody>
      </p:sp>
      <p:sp>
        <p:nvSpPr>
          <p:cNvPr id="34" name="Content Placeholder 2">
            <a:extLst>
              <a:ext uri="{FF2B5EF4-FFF2-40B4-BE49-F238E27FC236}">
                <a16:creationId xmlns:a16="http://schemas.microsoft.com/office/drawing/2014/main" id="{AB923429-31D5-73E0-4963-01E79CDEA97A}"/>
              </a:ext>
            </a:extLst>
          </p:cNvPr>
          <p:cNvSpPr txBox="1">
            <a:spLocks/>
          </p:cNvSpPr>
          <p:nvPr/>
        </p:nvSpPr>
        <p:spPr>
          <a:xfrm>
            <a:off x="4058246" y="4285147"/>
            <a:ext cx="6810028" cy="1601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defRPr/>
            </a:pPr>
            <a:r>
              <a:rPr lang="en-US" sz="2400" b="1">
                <a:solidFill>
                  <a:schemeClr val="bg1"/>
                </a:solidFill>
                <a:latin typeface="+mj-lt"/>
                <a:cs typeface="Palanquin" panose="020B0004020203020204" pitchFamily="34" charset="77"/>
              </a:rPr>
              <a:t>You aided United Way in </a:t>
            </a:r>
            <a:br>
              <a:rPr lang="en-US" sz="2400" b="1">
                <a:solidFill>
                  <a:schemeClr val="bg1"/>
                </a:solidFill>
                <a:latin typeface="+mj-lt"/>
                <a:cs typeface="Palanquin" panose="020B0004020203020204" pitchFamily="34" charset="77"/>
              </a:rPr>
            </a:br>
            <a:r>
              <a:rPr lang="en-US" sz="2400" b="1">
                <a:solidFill>
                  <a:schemeClr val="bg1"/>
                </a:solidFill>
                <a:latin typeface="+mj-lt"/>
                <a:cs typeface="Palanquin" panose="020B0004020203020204" pitchFamily="34" charset="77"/>
              </a:rPr>
              <a:t>moving people to financial stability.</a:t>
            </a:r>
          </a:p>
          <a:p>
            <a:pPr lvl="5" indent="-228600">
              <a:spcBef>
                <a:spcPts val="1200"/>
              </a:spcBef>
              <a:spcAft>
                <a:spcPts val="0"/>
              </a:spcAft>
              <a:defRPr/>
            </a:pPr>
            <a:r>
              <a:rPr lang="en-US" sz="1400">
                <a:solidFill>
                  <a:schemeClr val="bg1"/>
                </a:solidFill>
                <a:latin typeface="+mn-lt"/>
                <a:cs typeface="Palanquin" panose="020B0004020203020204" pitchFamily="34" charset="77"/>
              </a:rPr>
              <a:t>Make a bigger impact. When you give through your workplace campaign, </a:t>
            </a:r>
            <a:br>
              <a:rPr lang="en-US" sz="1400">
                <a:solidFill>
                  <a:schemeClr val="bg1"/>
                </a:solidFill>
                <a:latin typeface="+mn-lt"/>
                <a:cs typeface="Palanquin" panose="020B0004020203020204" pitchFamily="34" charset="77"/>
              </a:rPr>
            </a:br>
            <a:r>
              <a:rPr lang="en-US" sz="1400">
                <a:solidFill>
                  <a:schemeClr val="bg1"/>
                </a:solidFill>
                <a:latin typeface="+mn-lt"/>
                <a:cs typeface="Palanquin" panose="020B0004020203020204" pitchFamily="34" charset="77"/>
              </a:rPr>
              <a:t>please specify United Way. Find out more at UnitedWaySWPA.org</a:t>
            </a:r>
          </a:p>
        </p:txBody>
      </p:sp>
      <p:sp>
        <p:nvSpPr>
          <p:cNvPr id="35" name="Content Placeholder 2">
            <a:extLst>
              <a:ext uri="{FF2B5EF4-FFF2-40B4-BE49-F238E27FC236}">
                <a16:creationId xmlns:a16="http://schemas.microsoft.com/office/drawing/2014/main" id="{37DEBFE9-9FA0-88C9-4EF2-C3A08D1ADDBD}"/>
              </a:ext>
            </a:extLst>
          </p:cNvPr>
          <p:cNvSpPr txBox="1">
            <a:spLocks/>
          </p:cNvSpPr>
          <p:nvPr/>
        </p:nvSpPr>
        <p:spPr>
          <a:xfrm>
            <a:off x="4055877" y="5700657"/>
            <a:ext cx="5006089" cy="3540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5">
              <a:spcBef>
                <a:spcPts val="0"/>
              </a:spcBef>
              <a:defRPr/>
            </a:pPr>
            <a:r>
              <a:rPr lang="en-US" sz="700">
                <a:solidFill>
                  <a:schemeClr val="bg1"/>
                </a:solidFill>
                <a:latin typeface="+mn-lt"/>
                <a:cs typeface="Palanquin" panose="020B0004020203020204" pitchFamily="34" charset="77"/>
              </a:rPr>
              <a:t>Results are from June 1, 2024 to July 31, 2025. *Numbers reflect that United Way of Southwestern PA’s 211 resource navigators handled contacts and self-serve web searches for 30 counties in Pennsylvania. </a:t>
            </a:r>
            <a:r>
              <a:rPr lang="en-US" sz="700">
                <a:solidFill>
                  <a:schemeClr val="bg1"/>
                </a:solidFill>
                <a:latin typeface="+mn-lt"/>
                <a:cs typeface="Palanquin"/>
              </a:rPr>
              <a:t>Free Tax Prep numbers include returns prepared through MyFreeTaxes.com.</a:t>
            </a:r>
          </a:p>
        </p:txBody>
      </p:sp>
      <p:pic>
        <p:nvPicPr>
          <p:cNvPr id="3" name="Picture 2">
            <a:extLst>
              <a:ext uri="{FF2B5EF4-FFF2-40B4-BE49-F238E27FC236}">
                <a16:creationId xmlns:a16="http://schemas.microsoft.com/office/drawing/2014/main" id="{2F8D7829-1800-46AF-0272-0D33A52D35F1}"/>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4189331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C0AF-DBCE-3E63-419A-D3966DFFE3FC}"/>
              </a:ext>
            </a:extLst>
          </p:cNvPr>
          <p:cNvSpPr>
            <a:spLocks noGrp="1"/>
          </p:cNvSpPr>
          <p:nvPr>
            <p:ph type="title"/>
          </p:nvPr>
        </p:nvSpPr>
        <p:spPr>
          <a:xfrm>
            <a:off x="380999" y="0"/>
            <a:ext cx="4982498" cy="1521620"/>
          </a:xfrm>
        </p:spPr>
        <p:txBody>
          <a:bodyPr>
            <a:normAutofit fontScale="90000"/>
          </a:bodyPr>
          <a:lstStyle/>
          <a:p>
            <a:r>
              <a:rPr lang="en-US" b="0" dirty="0"/>
              <a:t>Building for success </a:t>
            </a:r>
            <a:br>
              <a:rPr lang="en-US" b="0" dirty="0"/>
            </a:br>
            <a:r>
              <a:rPr lang="en-US" b="0" dirty="0"/>
              <a:t>in school and Life</a:t>
            </a:r>
          </a:p>
        </p:txBody>
      </p:sp>
      <p:sp>
        <p:nvSpPr>
          <p:cNvPr id="4" name="Slide Number Placeholder 3">
            <a:extLst>
              <a:ext uri="{FF2B5EF4-FFF2-40B4-BE49-F238E27FC236}">
                <a16:creationId xmlns:a16="http://schemas.microsoft.com/office/drawing/2014/main" id="{8B123EEA-6A6A-37A5-BED1-913FC3F12950}"/>
              </a:ext>
            </a:extLst>
          </p:cNvPr>
          <p:cNvSpPr>
            <a:spLocks noGrp="1"/>
          </p:cNvSpPr>
          <p:nvPr>
            <p:ph type="sldNum" sz="quarter" idx="12"/>
          </p:nvPr>
        </p:nvSpPr>
        <p:spPr/>
        <p:txBody>
          <a:bodyPr/>
          <a:lstStyle/>
          <a:p>
            <a:fld id="{27BC56BC-1187-5340-A44C-2F3260EFBD9C}" type="slidenum">
              <a:rPr lang="en-US" smtClean="0">
                <a:solidFill>
                  <a:schemeClr val="bg1"/>
                </a:solidFill>
              </a:rPr>
              <a:pPr/>
              <a:t>8</a:t>
            </a:fld>
            <a:endParaRPr lang="en-US">
              <a:solidFill>
                <a:schemeClr val="bg1"/>
              </a:solidFill>
            </a:endParaRPr>
          </a:p>
        </p:txBody>
      </p:sp>
      <p:sp>
        <p:nvSpPr>
          <p:cNvPr id="9" name="Text Placeholder 4">
            <a:extLst>
              <a:ext uri="{FF2B5EF4-FFF2-40B4-BE49-F238E27FC236}">
                <a16:creationId xmlns:a16="http://schemas.microsoft.com/office/drawing/2014/main" id="{46E7EE53-7BC2-ABED-5C4E-3F375895D788}"/>
              </a:ext>
            </a:extLst>
          </p:cNvPr>
          <p:cNvSpPr>
            <a:spLocks noGrp="1"/>
          </p:cNvSpPr>
          <p:nvPr>
            <p:ph type="body" sz="quarter" idx="13"/>
          </p:nvPr>
        </p:nvSpPr>
        <p:spPr>
          <a:xfrm>
            <a:off x="488154" y="1713996"/>
            <a:ext cx="4516198" cy="98296"/>
          </a:xfrm>
        </p:spPr>
        <p:txBody>
          <a:bodyPr>
            <a:normAutofit fontScale="25000" lnSpcReduction="20000"/>
          </a:bodyPr>
          <a:lstStyle/>
          <a:p>
            <a:endParaRPr lang="en-US"/>
          </a:p>
        </p:txBody>
      </p:sp>
      <p:sp>
        <p:nvSpPr>
          <p:cNvPr id="6" name="Freeform 5">
            <a:extLst>
              <a:ext uri="{FF2B5EF4-FFF2-40B4-BE49-F238E27FC236}">
                <a16:creationId xmlns:a16="http://schemas.microsoft.com/office/drawing/2014/main" id="{DDBC4E65-6001-0632-3923-BBF28512EE10}"/>
              </a:ext>
            </a:extLst>
          </p:cNvPr>
          <p:cNvSpPr/>
          <p:nvPr/>
        </p:nvSpPr>
        <p:spPr>
          <a:xfrm flipH="1">
            <a:off x="1880147" y="0"/>
            <a:ext cx="10480766" cy="6858000"/>
          </a:xfrm>
          <a:custGeom>
            <a:avLst/>
            <a:gdLst>
              <a:gd name="connsiteX0" fmla="*/ 6778132 w 10480766"/>
              <a:gd name="connsiteY0" fmla="*/ 0 h 6858000"/>
              <a:gd name="connsiteX1" fmla="*/ 0 w 10480766"/>
              <a:gd name="connsiteY1" fmla="*/ 0 h 6858000"/>
              <a:gd name="connsiteX2" fmla="*/ 0 w 10480766"/>
              <a:gd name="connsiteY2" fmla="*/ 648492 h 6858000"/>
              <a:gd name="connsiteX3" fmla="*/ 0 w 10480766"/>
              <a:gd name="connsiteY3" fmla="*/ 3989308 h 6858000"/>
              <a:gd name="connsiteX4" fmla="*/ 0 w 10480766"/>
              <a:gd name="connsiteY4" fmla="*/ 6858000 h 6858000"/>
              <a:gd name="connsiteX5" fmla="*/ 10480766 w 1048076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0766" h="6858000">
                <a:moveTo>
                  <a:pt x="6778132" y="0"/>
                </a:moveTo>
                <a:lnTo>
                  <a:pt x="0" y="0"/>
                </a:lnTo>
                <a:lnTo>
                  <a:pt x="0" y="648492"/>
                </a:lnTo>
                <a:lnTo>
                  <a:pt x="0" y="3989308"/>
                </a:lnTo>
                <a:lnTo>
                  <a:pt x="0" y="6858000"/>
                </a:lnTo>
                <a:lnTo>
                  <a:pt x="10480766" y="685800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2604C298-B554-1256-750B-2CFB093DC0DB}"/>
              </a:ext>
            </a:extLst>
          </p:cNvPr>
          <p:cNvSpPr/>
          <p:nvPr/>
        </p:nvSpPr>
        <p:spPr>
          <a:xfrm flipH="1">
            <a:off x="3424279" y="648492"/>
            <a:ext cx="9036026" cy="3340816"/>
          </a:xfrm>
          <a:custGeom>
            <a:avLst/>
            <a:gdLst>
              <a:gd name="connsiteX0" fmla="*/ 7232319 w 9036026"/>
              <a:gd name="connsiteY0" fmla="*/ 0 h 3340816"/>
              <a:gd name="connsiteX1" fmla="*/ 623604 w 9036026"/>
              <a:gd name="connsiteY1" fmla="*/ 0 h 3340816"/>
              <a:gd name="connsiteX2" fmla="*/ 109559 w 9036026"/>
              <a:gd name="connsiteY2" fmla="*/ 0 h 3340816"/>
              <a:gd name="connsiteX3" fmla="*/ 0 w 9036026"/>
              <a:gd name="connsiteY3" fmla="*/ 0 h 3340816"/>
              <a:gd name="connsiteX4" fmla="*/ 0 w 9036026"/>
              <a:gd name="connsiteY4" fmla="*/ 3340816 h 3340816"/>
              <a:gd name="connsiteX5" fmla="*/ 109559 w 9036026"/>
              <a:gd name="connsiteY5" fmla="*/ 3340816 h 3340816"/>
              <a:gd name="connsiteX6" fmla="*/ 623604 w 9036026"/>
              <a:gd name="connsiteY6" fmla="*/ 3340816 h 3340816"/>
              <a:gd name="connsiteX7" fmla="*/ 9036026 w 9036026"/>
              <a:gd name="connsiteY7" fmla="*/ 3340816 h 33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36026" h="3340816">
                <a:moveTo>
                  <a:pt x="7232319" y="0"/>
                </a:moveTo>
                <a:lnTo>
                  <a:pt x="623604" y="0"/>
                </a:lnTo>
                <a:lnTo>
                  <a:pt x="109559" y="0"/>
                </a:lnTo>
                <a:lnTo>
                  <a:pt x="0" y="0"/>
                </a:lnTo>
                <a:lnTo>
                  <a:pt x="0" y="3340816"/>
                </a:lnTo>
                <a:lnTo>
                  <a:pt x="109559" y="3340816"/>
                </a:lnTo>
                <a:lnTo>
                  <a:pt x="623604" y="3340816"/>
                </a:lnTo>
                <a:lnTo>
                  <a:pt x="9036026" y="3340816"/>
                </a:lnTo>
                <a:close/>
              </a:path>
            </a:pathLst>
          </a:cu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600CD9B-04F1-01C0-87B8-3AF5947D48A1}"/>
              </a:ext>
            </a:extLst>
          </p:cNvPr>
          <p:cNvSpPr/>
          <p:nvPr/>
        </p:nvSpPr>
        <p:spPr>
          <a:xfrm>
            <a:off x="-935769" y="2097377"/>
            <a:ext cx="5094349" cy="7893125"/>
          </a:xfrm>
          <a:custGeom>
            <a:avLst/>
            <a:gdLst>
              <a:gd name="connsiteX0" fmla="*/ 4187711 w 5094349"/>
              <a:gd name="connsiteY0" fmla="*/ 2942521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4190804 w 5094349"/>
              <a:gd name="connsiteY5" fmla="*/ 2942530 h 7893125"/>
              <a:gd name="connsiteX6" fmla="*/ 2553600 w 5094349"/>
              <a:gd name="connsiteY6" fmla="*/ 0 h 7893125"/>
              <a:gd name="connsiteX7" fmla="*/ 2977155 w 5094349"/>
              <a:gd name="connsiteY7" fmla="*/ 245272 h 7893125"/>
              <a:gd name="connsiteX8" fmla="*/ 3897878 w 5094349"/>
              <a:gd name="connsiteY8" fmla="*/ 1857069 h 7893125"/>
              <a:gd name="connsiteX9" fmla="*/ 4636325 w 5094349"/>
              <a:gd name="connsiteY9" fmla="*/ 3132489 h 7893125"/>
              <a:gd name="connsiteX10" fmla="*/ 4678383 w 5094349"/>
              <a:gd name="connsiteY10" fmla="*/ 3225917 h 7893125"/>
              <a:gd name="connsiteX11" fmla="*/ 4678389 w 5094349"/>
              <a:gd name="connsiteY11" fmla="*/ 3225928 h 7893125"/>
              <a:gd name="connsiteX12" fmla="*/ 4567387 w 5094349"/>
              <a:gd name="connsiteY12" fmla="*/ 3719394 h 7893125"/>
              <a:gd name="connsiteX13" fmla="*/ 4529814 w 5094349"/>
              <a:gd name="connsiteY13" fmla="*/ 3750235 h 7893125"/>
              <a:gd name="connsiteX14" fmla="*/ 4659332 w 5094349"/>
              <a:gd name="connsiteY14" fmla="*/ 3923368 h 7893125"/>
              <a:gd name="connsiteX15" fmla="*/ 5094349 w 5094349"/>
              <a:gd name="connsiteY15" fmla="*/ 5346955 h 7893125"/>
              <a:gd name="connsiteX16" fmla="*/ 2547175 w 5094349"/>
              <a:gd name="connsiteY16" fmla="*/ 7893125 h 7893125"/>
              <a:gd name="connsiteX17" fmla="*/ 0 w 5094349"/>
              <a:gd name="connsiteY17" fmla="*/ 5346955 h 7893125"/>
              <a:gd name="connsiteX18" fmla="*/ 435018 w 5094349"/>
              <a:gd name="connsiteY18" fmla="*/ 3923368 h 7893125"/>
              <a:gd name="connsiteX19" fmla="*/ 568890 w 5094349"/>
              <a:gd name="connsiteY19" fmla="*/ 3744414 h 7893125"/>
              <a:gd name="connsiteX20" fmla="*/ 559972 w 5094349"/>
              <a:gd name="connsiteY20" fmla="*/ 3736953 h 7893125"/>
              <a:gd name="connsiteX21" fmla="*/ 472045 w 5094349"/>
              <a:gd name="connsiteY21" fmla="*/ 3132489 h 7893125"/>
              <a:gd name="connsiteX22" fmla="*/ 1201144 w 5094349"/>
              <a:gd name="connsiteY22" fmla="*/ 1857069 h 7893125"/>
              <a:gd name="connsiteX23" fmla="*/ 2126539 w 5094349"/>
              <a:gd name="connsiteY23" fmla="*/ 245272 h 7893125"/>
              <a:gd name="connsiteX24" fmla="*/ 2553600 w 5094349"/>
              <a:gd name="connsiteY24" fmla="*/ 0 h 7893125"/>
              <a:gd name="connsiteX0" fmla="*/ 4190804 w 5094349"/>
              <a:gd name="connsiteY0" fmla="*/ 2942530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4190804 w 5094349"/>
              <a:gd name="connsiteY5" fmla="*/ 2942530 h 7893125"/>
              <a:gd name="connsiteX6" fmla="*/ 2553600 w 5094349"/>
              <a:gd name="connsiteY6" fmla="*/ 0 h 7893125"/>
              <a:gd name="connsiteX7" fmla="*/ 2977155 w 5094349"/>
              <a:gd name="connsiteY7" fmla="*/ 245272 h 7893125"/>
              <a:gd name="connsiteX8" fmla="*/ 3897878 w 5094349"/>
              <a:gd name="connsiteY8" fmla="*/ 1857069 h 7893125"/>
              <a:gd name="connsiteX9" fmla="*/ 4636325 w 5094349"/>
              <a:gd name="connsiteY9" fmla="*/ 3132489 h 7893125"/>
              <a:gd name="connsiteX10" fmla="*/ 4678383 w 5094349"/>
              <a:gd name="connsiteY10" fmla="*/ 3225917 h 7893125"/>
              <a:gd name="connsiteX11" fmla="*/ 4678389 w 5094349"/>
              <a:gd name="connsiteY11" fmla="*/ 3225928 h 7893125"/>
              <a:gd name="connsiteX12" fmla="*/ 4567387 w 5094349"/>
              <a:gd name="connsiteY12" fmla="*/ 3719394 h 7893125"/>
              <a:gd name="connsiteX13" fmla="*/ 4529814 w 5094349"/>
              <a:gd name="connsiteY13" fmla="*/ 3750235 h 7893125"/>
              <a:gd name="connsiteX14" fmla="*/ 4659332 w 5094349"/>
              <a:gd name="connsiteY14" fmla="*/ 3923368 h 7893125"/>
              <a:gd name="connsiteX15" fmla="*/ 5094349 w 5094349"/>
              <a:gd name="connsiteY15" fmla="*/ 5346955 h 7893125"/>
              <a:gd name="connsiteX16" fmla="*/ 2547175 w 5094349"/>
              <a:gd name="connsiteY16" fmla="*/ 7893125 h 7893125"/>
              <a:gd name="connsiteX17" fmla="*/ 0 w 5094349"/>
              <a:gd name="connsiteY17" fmla="*/ 5346955 h 7893125"/>
              <a:gd name="connsiteX18" fmla="*/ 435018 w 5094349"/>
              <a:gd name="connsiteY18" fmla="*/ 3923368 h 7893125"/>
              <a:gd name="connsiteX19" fmla="*/ 568890 w 5094349"/>
              <a:gd name="connsiteY19" fmla="*/ 3744414 h 7893125"/>
              <a:gd name="connsiteX20" fmla="*/ 559972 w 5094349"/>
              <a:gd name="connsiteY20" fmla="*/ 3736953 h 7893125"/>
              <a:gd name="connsiteX21" fmla="*/ 472045 w 5094349"/>
              <a:gd name="connsiteY21" fmla="*/ 3132489 h 7893125"/>
              <a:gd name="connsiteX22" fmla="*/ 1201144 w 5094349"/>
              <a:gd name="connsiteY22" fmla="*/ 1857069 h 7893125"/>
              <a:gd name="connsiteX23" fmla="*/ 2126539 w 5094349"/>
              <a:gd name="connsiteY23" fmla="*/ 245272 h 7893125"/>
              <a:gd name="connsiteX24" fmla="*/ 2553600 w 5094349"/>
              <a:gd name="connsiteY24" fmla="*/ 0 h 7893125"/>
              <a:gd name="connsiteX0" fmla="*/ 4098848 w 5094349"/>
              <a:gd name="connsiteY0" fmla="*/ 2959632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4098848 w 5094349"/>
              <a:gd name="connsiteY4" fmla="*/ 2959632 h 7893125"/>
              <a:gd name="connsiteX5" fmla="*/ 2553600 w 5094349"/>
              <a:gd name="connsiteY5" fmla="*/ 0 h 7893125"/>
              <a:gd name="connsiteX6" fmla="*/ 2977155 w 5094349"/>
              <a:gd name="connsiteY6" fmla="*/ 245272 h 7893125"/>
              <a:gd name="connsiteX7" fmla="*/ 3897878 w 5094349"/>
              <a:gd name="connsiteY7" fmla="*/ 1857069 h 7893125"/>
              <a:gd name="connsiteX8" fmla="*/ 4636325 w 5094349"/>
              <a:gd name="connsiteY8" fmla="*/ 3132489 h 7893125"/>
              <a:gd name="connsiteX9" fmla="*/ 4678383 w 5094349"/>
              <a:gd name="connsiteY9" fmla="*/ 3225917 h 7893125"/>
              <a:gd name="connsiteX10" fmla="*/ 4678389 w 5094349"/>
              <a:gd name="connsiteY10" fmla="*/ 3225928 h 7893125"/>
              <a:gd name="connsiteX11" fmla="*/ 4567387 w 5094349"/>
              <a:gd name="connsiteY11" fmla="*/ 3719394 h 7893125"/>
              <a:gd name="connsiteX12" fmla="*/ 4529814 w 5094349"/>
              <a:gd name="connsiteY12" fmla="*/ 3750235 h 7893125"/>
              <a:gd name="connsiteX13" fmla="*/ 4659332 w 5094349"/>
              <a:gd name="connsiteY13" fmla="*/ 3923368 h 7893125"/>
              <a:gd name="connsiteX14" fmla="*/ 5094349 w 5094349"/>
              <a:gd name="connsiteY14" fmla="*/ 5346955 h 7893125"/>
              <a:gd name="connsiteX15" fmla="*/ 2547175 w 5094349"/>
              <a:gd name="connsiteY15" fmla="*/ 7893125 h 7893125"/>
              <a:gd name="connsiteX16" fmla="*/ 0 w 5094349"/>
              <a:gd name="connsiteY16" fmla="*/ 5346955 h 7893125"/>
              <a:gd name="connsiteX17" fmla="*/ 435018 w 5094349"/>
              <a:gd name="connsiteY17" fmla="*/ 3923368 h 7893125"/>
              <a:gd name="connsiteX18" fmla="*/ 568890 w 5094349"/>
              <a:gd name="connsiteY18" fmla="*/ 3744414 h 7893125"/>
              <a:gd name="connsiteX19" fmla="*/ 559972 w 5094349"/>
              <a:gd name="connsiteY19" fmla="*/ 3736953 h 7893125"/>
              <a:gd name="connsiteX20" fmla="*/ 472045 w 5094349"/>
              <a:gd name="connsiteY20" fmla="*/ 3132489 h 7893125"/>
              <a:gd name="connsiteX21" fmla="*/ 1201144 w 5094349"/>
              <a:gd name="connsiteY21" fmla="*/ 1857069 h 7893125"/>
              <a:gd name="connsiteX22" fmla="*/ 2126539 w 5094349"/>
              <a:gd name="connsiteY22" fmla="*/ 245272 h 7893125"/>
              <a:gd name="connsiteX23" fmla="*/ 2553600 w 5094349"/>
              <a:gd name="connsiteY23" fmla="*/ 0 h 7893125"/>
              <a:gd name="connsiteX0" fmla="*/ 3693012 w 5094349"/>
              <a:gd name="connsiteY0" fmla="*/ 3075209 h 7893125"/>
              <a:gd name="connsiteX1" fmla="*/ 4094173 w 5094349"/>
              <a:gd name="connsiteY1" fmla="*/ 2959630 h 7893125"/>
              <a:gd name="connsiteX2" fmla="*/ 3691273 w 5094349"/>
              <a:gd name="connsiteY2" fmla="*/ 3074371 h 7893125"/>
              <a:gd name="connsiteX3" fmla="*/ 3693012 w 5094349"/>
              <a:gd name="connsiteY3" fmla="*/ 3075209 h 7893125"/>
              <a:gd name="connsiteX4" fmla="*/ 2553600 w 5094349"/>
              <a:gd name="connsiteY4" fmla="*/ 0 h 7893125"/>
              <a:gd name="connsiteX5" fmla="*/ 2977155 w 5094349"/>
              <a:gd name="connsiteY5" fmla="*/ 245272 h 7893125"/>
              <a:gd name="connsiteX6" fmla="*/ 3897878 w 5094349"/>
              <a:gd name="connsiteY6" fmla="*/ 1857069 h 7893125"/>
              <a:gd name="connsiteX7" fmla="*/ 4636325 w 5094349"/>
              <a:gd name="connsiteY7" fmla="*/ 3132489 h 7893125"/>
              <a:gd name="connsiteX8" fmla="*/ 4678383 w 5094349"/>
              <a:gd name="connsiteY8" fmla="*/ 3225917 h 7893125"/>
              <a:gd name="connsiteX9" fmla="*/ 4678389 w 5094349"/>
              <a:gd name="connsiteY9" fmla="*/ 3225928 h 7893125"/>
              <a:gd name="connsiteX10" fmla="*/ 4567387 w 5094349"/>
              <a:gd name="connsiteY10" fmla="*/ 3719394 h 7893125"/>
              <a:gd name="connsiteX11" fmla="*/ 4529814 w 5094349"/>
              <a:gd name="connsiteY11" fmla="*/ 3750235 h 7893125"/>
              <a:gd name="connsiteX12" fmla="*/ 4659332 w 5094349"/>
              <a:gd name="connsiteY12" fmla="*/ 3923368 h 7893125"/>
              <a:gd name="connsiteX13" fmla="*/ 5094349 w 5094349"/>
              <a:gd name="connsiteY13" fmla="*/ 5346955 h 7893125"/>
              <a:gd name="connsiteX14" fmla="*/ 2547175 w 5094349"/>
              <a:gd name="connsiteY14" fmla="*/ 7893125 h 7893125"/>
              <a:gd name="connsiteX15" fmla="*/ 0 w 5094349"/>
              <a:gd name="connsiteY15" fmla="*/ 5346955 h 7893125"/>
              <a:gd name="connsiteX16" fmla="*/ 435018 w 5094349"/>
              <a:gd name="connsiteY16" fmla="*/ 3923368 h 7893125"/>
              <a:gd name="connsiteX17" fmla="*/ 568890 w 5094349"/>
              <a:gd name="connsiteY17" fmla="*/ 3744414 h 7893125"/>
              <a:gd name="connsiteX18" fmla="*/ 559972 w 5094349"/>
              <a:gd name="connsiteY18" fmla="*/ 3736953 h 7893125"/>
              <a:gd name="connsiteX19" fmla="*/ 472045 w 5094349"/>
              <a:gd name="connsiteY19" fmla="*/ 3132489 h 7893125"/>
              <a:gd name="connsiteX20" fmla="*/ 1201144 w 5094349"/>
              <a:gd name="connsiteY20" fmla="*/ 1857069 h 7893125"/>
              <a:gd name="connsiteX21" fmla="*/ 2126539 w 5094349"/>
              <a:gd name="connsiteY21" fmla="*/ 245272 h 7893125"/>
              <a:gd name="connsiteX22" fmla="*/ 2553600 w 5094349"/>
              <a:gd name="connsiteY22" fmla="*/ 0 h 7893125"/>
              <a:gd name="connsiteX0" fmla="*/ 3693012 w 5094349"/>
              <a:gd name="connsiteY0" fmla="*/ 3075209 h 7893125"/>
              <a:gd name="connsiteX1" fmla="*/ 3691273 w 5094349"/>
              <a:gd name="connsiteY1" fmla="*/ 3074371 h 7893125"/>
              <a:gd name="connsiteX2" fmla="*/ 3693012 w 5094349"/>
              <a:gd name="connsiteY2" fmla="*/ 3075209 h 7893125"/>
              <a:gd name="connsiteX3" fmla="*/ 2553600 w 5094349"/>
              <a:gd name="connsiteY3" fmla="*/ 0 h 7893125"/>
              <a:gd name="connsiteX4" fmla="*/ 2977155 w 5094349"/>
              <a:gd name="connsiteY4" fmla="*/ 245272 h 7893125"/>
              <a:gd name="connsiteX5" fmla="*/ 3897878 w 5094349"/>
              <a:gd name="connsiteY5" fmla="*/ 1857069 h 7893125"/>
              <a:gd name="connsiteX6" fmla="*/ 4636325 w 5094349"/>
              <a:gd name="connsiteY6" fmla="*/ 3132489 h 7893125"/>
              <a:gd name="connsiteX7" fmla="*/ 4678383 w 5094349"/>
              <a:gd name="connsiteY7" fmla="*/ 3225917 h 7893125"/>
              <a:gd name="connsiteX8" fmla="*/ 4678389 w 5094349"/>
              <a:gd name="connsiteY8" fmla="*/ 3225928 h 7893125"/>
              <a:gd name="connsiteX9" fmla="*/ 4567387 w 5094349"/>
              <a:gd name="connsiteY9" fmla="*/ 3719394 h 7893125"/>
              <a:gd name="connsiteX10" fmla="*/ 4529814 w 5094349"/>
              <a:gd name="connsiteY10" fmla="*/ 3750235 h 7893125"/>
              <a:gd name="connsiteX11" fmla="*/ 4659332 w 5094349"/>
              <a:gd name="connsiteY11" fmla="*/ 3923368 h 7893125"/>
              <a:gd name="connsiteX12" fmla="*/ 5094349 w 5094349"/>
              <a:gd name="connsiteY12" fmla="*/ 5346955 h 7893125"/>
              <a:gd name="connsiteX13" fmla="*/ 2547175 w 5094349"/>
              <a:gd name="connsiteY13" fmla="*/ 7893125 h 7893125"/>
              <a:gd name="connsiteX14" fmla="*/ 0 w 5094349"/>
              <a:gd name="connsiteY14" fmla="*/ 5346955 h 7893125"/>
              <a:gd name="connsiteX15" fmla="*/ 435018 w 5094349"/>
              <a:gd name="connsiteY15" fmla="*/ 3923368 h 7893125"/>
              <a:gd name="connsiteX16" fmla="*/ 568890 w 5094349"/>
              <a:gd name="connsiteY16" fmla="*/ 3744414 h 7893125"/>
              <a:gd name="connsiteX17" fmla="*/ 559972 w 5094349"/>
              <a:gd name="connsiteY17" fmla="*/ 3736953 h 7893125"/>
              <a:gd name="connsiteX18" fmla="*/ 472045 w 5094349"/>
              <a:gd name="connsiteY18" fmla="*/ 3132489 h 7893125"/>
              <a:gd name="connsiteX19" fmla="*/ 1201144 w 5094349"/>
              <a:gd name="connsiteY19" fmla="*/ 1857069 h 7893125"/>
              <a:gd name="connsiteX20" fmla="*/ 2126539 w 5094349"/>
              <a:gd name="connsiteY20" fmla="*/ 245272 h 7893125"/>
              <a:gd name="connsiteX21" fmla="*/ 2553600 w 5094349"/>
              <a:gd name="connsiteY21" fmla="*/ 0 h 7893125"/>
              <a:gd name="connsiteX0" fmla="*/ 2553600 w 5094349"/>
              <a:gd name="connsiteY0" fmla="*/ 0 h 7893125"/>
              <a:gd name="connsiteX1" fmla="*/ 2977155 w 5094349"/>
              <a:gd name="connsiteY1" fmla="*/ 245272 h 7893125"/>
              <a:gd name="connsiteX2" fmla="*/ 3897878 w 5094349"/>
              <a:gd name="connsiteY2" fmla="*/ 1857069 h 7893125"/>
              <a:gd name="connsiteX3" fmla="*/ 4636325 w 5094349"/>
              <a:gd name="connsiteY3" fmla="*/ 3132489 h 7893125"/>
              <a:gd name="connsiteX4" fmla="*/ 4678383 w 5094349"/>
              <a:gd name="connsiteY4" fmla="*/ 3225917 h 7893125"/>
              <a:gd name="connsiteX5" fmla="*/ 4678389 w 5094349"/>
              <a:gd name="connsiteY5" fmla="*/ 3225928 h 7893125"/>
              <a:gd name="connsiteX6" fmla="*/ 4567387 w 5094349"/>
              <a:gd name="connsiteY6" fmla="*/ 3719394 h 7893125"/>
              <a:gd name="connsiteX7" fmla="*/ 4529814 w 5094349"/>
              <a:gd name="connsiteY7" fmla="*/ 3750235 h 7893125"/>
              <a:gd name="connsiteX8" fmla="*/ 4659332 w 5094349"/>
              <a:gd name="connsiteY8" fmla="*/ 3923368 h 7893125"/>
              <a:gd name="connsiteX9" fmla="*/ 5094349 w 5094349"/>
              <a:gd name="connsiteY9" fmla="*/ 5346955 h 7893125"/>
              <a:gd name="connsiteX10" fmla="*/ 2547175 w 5094349"/>
              <a:gd name="connsiteY10" fmla="*/ 7893125 h 7893125"/>
              <a:gd name="connsiteX11" fmla="*/ 0 w 5094349"/>
              <a:gd name="connsiteY11" fmla="*/ 5346955 h 7893125"/>
              <a:gd name="connsiteX12" fmla="*/ 435018 w 5094349"/>
              <a:gd name="connsiteY12" fmla="*/ 3923368 h 7893125"/>
              <a:gd name="connsiteX13" fmla="*/ 568890 w 5094349"/>
              <a:gd name="connsiteY13" fmla="*/ 3744414 h 7893125"/>
              <a:gd name="connsiteX14" fmla="*/ 559972 w 5094349"/>
              <a:gd name="connsiteY14" fmla="*/ 3736953 h 7893125"/>
              <a:gd name="connsiteX15" fmla="*/ 472045 w 5094349"/>
              <a:gd name="connsiteY15" fmla="*/ 3132489 h 7893125"/>
              <a:gd name="connsiteX16" fmla="*/ 1201144 w 5094349"/>
              <a:gd name="connsiteY16" fmla="*/ 1857069 h 7893125"/>
              <a:gd name="connsiteX17" fmla="*/ 2126539 w 5094349"/>
              <a:gd name="connsiteY17" fmla="*/ 245272 h 7893125"/>
              <a:gd name="connsiteX18" fmla="*/ 2553600 w 5094349"/>
              <a:gd name="connsiteY18" fmla="*/ 0 h 789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94349" h="7893125">
                <a:moveTo>
                  <a:pt x="2553600" y="0"/>
                </a:moveTo>
                <a:cubicBezTo>
                  <a:pt x="2718933" y="0"/>
                  <a:pt x="2883681" y="81757"/>
                  <a:pt x="2977155" y="245272"/>
                </a:cubicBezTo>
                <a:lnTo>
                  <a:pt x="3897878" y="1857069"/>
                </a:lnTo>
                <a:lnTo>
                  <a:pt x="4636325" y="3132489"/>
                </a:lnTo>
                <a:lnTo>
                  <a:pt x="4678383" y="3225917"/>
                </a:lnTo>
                <a:cubicBezTo>
                  <a:pt x="4678385" y="3225921"/>
                  <a:pt x="4678387" y="3225924"/>
                  <a:pt x="4678389" y="3225928"/>
                </a:cubicBezTo>
                <a:cubicBezTo>
                  <a:pt x="4739147" y="3408131"/>
                  <a:pt x="4685399" y="3593837"/>
                  <a:pt x="4567387" y="3719394"/>
                </a:cubicBezTo>
                <a:lnTo>
                  <a:pt x="4529814" y="3750235"/>
                </a:lnTo>
                <a:lnTo>
                  <a:pt x="4659332" y="3923368"/>
                </a:lnTo>
                <a:cubicBezTo>
                  <a:pt x="4933979" y="4329739"/>
                  <a:pt x="5094349" y="4819626"/>
                  <a:pt x="5094349" y="5346955"/>
                </a:cubicBezTo>
                <a:cubicBezTo>
                  <a:pt x="5094349" y="6753166"/>
                  <a:pt x="3953940" y="7893125"/>
                  <a:pt x="2547175" y="7893125"/>
                </a:cubicBezTo>
                <a:cubicBezTo>
                  <a:pt x="1140409" y="7893125"/>
                  <a:pt x="0" y="6753166"/>
                  <a:pt x="0" y="5346955"/>
                </a:cubicBezTo>
                <a:cubicBezTo>
                  <a:pt x="0" y="4819626"/>
                  <a:pt x="160370" y="4329739"/>
                  <a:pt x="435018" y="3923368"/>
                </a:cubicBezTo>
                <a:lnTo>
                  <a:pt x="568890" y="3744414"/>
                </a:lnTo>
                <a:lnTo>
                  <a:pt x="559972" y="3736953"/>
                </a:lnTo>
                <a:cubicBezTo>
                  <a:pt x="408293" y="3590898"/>
                  <a:pt x="348483" y="3350607"/>
                  <a:pt x="472045" y="3132489"/>
                </a:cubicBezTo>
                <a:lnTo>
                  <a:pt x="1201144" y="1857069"/>
                </a:lnTo>
                <a:lnTo>
                  <a:pt x="2126539" y="245272"/>
                </a:lnTo>
                <a:cubicBezTo>
                  <a:pt x="2222350" y="81757"/>
                  <a:pt x="2388267" y="0"/>
                  <a:pt x="2553600" y="0"/>
                </a:cubicBezTo>
                <a:close/>
              </a:path>
            </a:pathLst>
          </a:custGeom>
          <a:solidFill>
            <a:srgbClr val="D22525"/>
          </a:solidFill>
          <a:ln w="133350" cap="flat">
            <a:solidFill>
              <a:schemeClr val="bg1"/>
            </a:solidFill>
            <a:prstDash val="solid"/>
            <a:miter/>
          </a:ln>
        </p:spPr>
        <p:txBody>
          <a:bodyPr wrap="square" rtlCol="0" anchor="ctr">
            <a:noAutofit/>
          </a:bodyPr>
          <a:lstStyle/>
          <a:p>
            <a:endParaRPr lang="en-US"/>
          </a:p>
        </p:txBody>
      </p:sp>
      <p:grpSp>
        <p:nvGrpSpPr>
          <p:cNvPr id="41" name="Graphic 22">
            <a:extLst>
              <a:ext uri="{FF2B5EF4-FFF2-40B4-BE49-F238E27FC236}">
                <a16:creationId xmlns:a16="http://schemas.microsoft.com/office/drawing/2014/main" id="{9153A233-5A8E-2DA0-3B72-774D19C92063}"/>
              </a:ext>
            </a:extLst>
          </p:cNvPr>
          <p:cNvGrpSpPr/>
          <p:nvPr/>
        </p:nvGrpSpPr>
        <p:grpSpPr>
          <a:xfrm>
            <a:off x="-935769" y="2108131"/>
            <a:ext cx="5094348" cy="7893124"/>
            <a:chOff x="2418016" y="2651005"/>
            <a:chExt cx="3173971" cy="4917714"/>
          </a:xfrm>
        </p:grpSpPr>
        <p:sp>
          <p:nvSpPr>
            <p:cNvPr id="44" name="Freeform 43">
              <a:extLst>
                <a:ext uri="{FF2B5EF4-FFF2-40B4-BE49-F238E27FC236}">
                  <a16:creationId xmlns:a16="http://schemas.microsoft.com/office/drawing/2014/main" id="{6E86C29B-C4EE-3267-9683-95DB1C357E9C}"/>
                </a:ext>
              </a:extLst>
            </p:cNvPr>
            <p:cNvSpPr/>
            <p:nvPr/>
          </p:nvSpPr>
          <p:spPr>
            <a:xfrm>
              <a:off x="3949676" y="4339232"/>
              <a:ext cx="1398859" cy="725133"/>
            </a:xfrm>
            <a:custGeom>
              <a:avLst/>
              <a:gdLst>
                <a:gd name="connsiteX0" fmla="*/ 1022077 w 1398859"/>
                <a:gd name="connsiteY0" fmla="*/ 11879 h 581278"/>
                <a:gd name="connsiteX1" fmla="*/ 0 w 1398859"/>
                <a:gd name="connsiteY1" fmla="*/ 302954 h 581278"/>
                <a:gd name="connsiteX2" fmla="*/ 148507 w 1398859"/>
                <a:gd name="connsiteY2" fmla="*/ 308775 h 581278"/>
                <a:gd name="connsiteX3" fmla="*/ 1004605 w 1398859"/>
                <a:gd name="connsiteY3" fmla="*/ 567832 h 581278"/>
                <a:gd name="connsiteX4" fmla="*/ 1383153 w 1398859"/>
                <a:gd name="connsiteY4" fmla="*/ 177792 h 581278"/>
                <a:gd name="connsiteX5" fmla="*/ 1022077 w 1398859"/>
                <a:gd name="connsiteY5" fmla="*/ 11879 h 581278"/>
                <a:gd name="connsiteX0" fmla="*/ 950864 w 1398859"/>
                <a:gd name="connsiteY0" fmla="*/ 5395 h 725133"/>
                <a:gd name="connsiteX1" fmla="*/ 0 w 1398859"/>
                <a:gd name="connsiteY1" fmla="*/ 446809 h 725133"/>
                <a:gd name="connsiteX2" fmla="*/ 148507 w 1398859"/>
                <a:gd name="connsiteY2" fmla="*/ 452630 h 725133"/>
                <a:gd name="connsiteX3" fmla="*/ 1004605 w 1398859"/>
                <a:gd name="connsiteY3" fmla="*/ 711687 h 725133"/>
                <a:gd name="connsiteX4" fmla="*/ 1383153 w 1398859"/>
                <a:gd name="connsiteY4" fmla="*/ 321647 h 725133"/>
                <a:gd name="connsiteX5" fmla="*/ 950864 w 1398859"/>
                <a:gd name="connsiteY5" fmla="*/ 5395 h 72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859" h="725133">
                  <a:moveTo>
                    <a:pt x="950864" y="5395"/>
                  </a:moveTo>
                  <a:cubicBezTo>
                    <a:pt x="610172" y="102420"/>
                    <a:pt x="340692" y="349784"/>
                    <a:pt x="0" y="446809"/>
                  </a:cubicBezTo>
                  <a:cubicBezTo>
                    <a:pt x="49502" y="438077"/>
                    <a:pt x="99005" y="438077"/>
                    <a:pt x="148507" y="452630"/>
                  </a:cubicBezTo>
                  <a:lnTo>
                    <a:pt x="1004605" y="711687"/>
                  </a:lnTo>
                  <a:cubicBezTo>
                    <a:pt x="1249205" y="784456"/>
                    <a:pt x="1458862" y="548685"/>
                    <a:pt x="1383153" y="321647"/>
                  </a:cubicBezTo>
                  <a:cubicBezTo>
                    <a:pt x="1322003" y="193573"/>
                    <a:pt x="1105195" y="-38267"/>
                    <a:pt x="950864" y="5395"/>
                  </a:cubicBezTo>
                  <a:close/>
                </a:path>
              </a:pathLst>
            </a:custGeom>
            <a:solidFill>
              <a:srgbClr val="C64025"/>
            </a:solidFill>
            <a:ln w="2910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FD9310F-2ADB-1589-A2F1-99C47741057B}"/>
                </a:ext>
              </a:extLst>
            </p:cNvPr>
            <p:cNvSpPr/>
            <p:nvPr/>
          </p:nvSpPr>
          <p:spPr>
            <a:xfrm>
              <a:off x="2418016" y="4396001"/>
              <a:ext cx="3173971" cy="3172718"/>
            </a:xfrm>
            <a:custGeom>
              <a:avLst/>
              <a:gdLst>
                <a:gd name="connsiteX0" fmla="*/ 3173972 w 3173971"/>
                <a:gd name="connsiteY0" fmla="*/ 1586359 h 3172718"/>
                <a:gd name="connsiteX1" fmla="*/ 1586986 w 3173971"/>
                <a:gd name="connsiteY1" fmla="*/ 3172719 h 3172718"/>
                <a:gd name="connsiteX2" fmla="*/ 0 w 3173971"/>
                <a:gd name="connsiteY2" fmla="*/ 1586359 h 3172718"/>
                <a:gd name="connsiteX3" fmla="*/ 1586986 w 3173971"/>
                <a:gd name="connsiteY3" fmla="*/ 0 h 3172718"/>
                <a:gd name="connsiteX4" fmla="*/ 3173972 w 3173971"/>
                <a:gd name="connsiteY4" fmla="*/ 1586359 h 317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971" h="3172718">
                  <a:moveTo>
                    <a:pt x="3173972" y="1586359"/>
                  </a:moveTo>
                  <a:cubicBezTo>
                    <a:pt x="3173972" y="2462481"/>
                    <a:pt x="2463454" y="3172719"/>
                    <a:pt x="1586986" y="3172719"/>
                  </a:cubicBezTo>
                  <a:cubicBezTo>
                    <a:pt x="710518" y="3172719"/>
                    <a:pt x="0" y="2462481"/>
                    <a:pt x="0" y="1586359"/>
                  </a:cubicBezTo>
                  <a:cubicBezTo>
                    <a:pt x="0" y="710237"/>
                    <a:pt x="710518" y="0"/>
                    <a:pt x="1586986" y="0"/>
                  </a:cubicBezTo>
                  <a:cubicBezTo>
                    <a:pt x="2463454" y="0"/>
                    <a:pt x="3173972" y="710237"/>
                    <a:pt x="3173972" y="1586359"/>
                  </a:cubicBezTo>
                  <a:close/>
                </a:path>
              </a:pathLst>
            </a:custGeom>
            <a:solidFill>
              <a:schemeClr val="accent1"/>
            </a:solidFill>
            <a:ln w="2910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8C2249B-5DE3-E255-818A-F20C437C24E4}"/>
                </a:ext>
              </a:extLst>
            </p:cNvPr>
            <p:cNvSpPr/>
            <p:nvPr/>
          </p:nvSpPr>
          <p:spPr>
            <a:xfrm>
              <a:off x="2670699" y="2651005"/>
              <a:ext cx="2662128" cy="2413212"/>
            </a:xfrm>
            <a:custGeom>
              <a:avLst/>
              <a:gdLst>
                <a:gd name="connsiteX0" fmla="*/ 2662129 w 2662128"/>
                <a:gd name="connsiteY0" fmla="*/ 2009874 h 2413212"/>
                <a:gd name="connsiteX1" fmla="*/ 2635922 w 2662128"/>
                <a:gd name="connsiteY1" fmla="*/ 1951659 h 2413212"/>
                <a:gd name="connsiteX2" fmla="*/ 2175842 w 2662128"/>
                <a:gd name="connsiteY2" fmla="*/ 1157024 h 2413212"/>
                <a:gd name="connsiteX3" fmla="*/ 1602197 w 2662128"/>
                <a:gd name="connsiteY3" fmla="*/ 152814 h 2413212"/>
                <a:gd name="connsiteX4" fmla="*/ 1072231 w 2662128"/>
                <a:gd name="connsiteY4" fmla="*/ 152814 h 2413212"/>
                <a:gd name="connsiteX5" fmla="*/ 495675 w 2662128"/>
                <a:gd name="connsiteY5" fmla="*/ 1157024 h 2413212"/>
                <a:gd name="connsiteX6" fmla="*/ 41419 w 2662128"/>
                <a:gd name="connsiteY6" fmla="*/ 1951659 h 2413212"/>
                <a:gd name="connsiteX7" fmla="*/ 393759 w 2662128"/>
                <a:gd name="connsiteY7" fmla="*/ 2399914 h 2413212"/>
                <a:gd name="connsiteX8" fmla="*/ 1249857 w 2662128"/>
                <a:gd name="connsiteY8" fmla="*/ 2140858 h 2413212"/>
                <a:gd name="connsiteX9" fmla="*/ 1276064 w 2662128"/>
                <a:gd name="connsiteY9" fmla="*/ 2135036 h 2413212"/>
                <a:gd name="connsiteX10" fmla="*/ 2298141 w 2662128"/>
                <a:gd name="connsiteY10" fmla="*/ 1843961 h 2413212"/>
                <a:gd name="connsiteX11" fmla="*/ 2662129 w 2662128"/>
                <a:gd name="connsiteY11" fmla="*/ 2009874 h 241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2128" h="2413212">
                  <a:moveTo>
                    <a:pt x="2662129" y="2009874"/>
                  </a:moveTo>
                  <a:cubicBezTo>
                    <a:pt x="2656305" y="1989498"/>
                    <a:pt x="2647569" y="1972034"/>
                    <a:pt x="2635922" y="1951659"/>
                  </a:cubicBezTo>
                  <a:lnTo>
                    <a:pt x="2175842" y="1157024"/>
                  </a:lnTo>
                  <a:lnTo>
                    <a:pt x="1602197" y="152814"/>
                  </a:lnTo>
                  <a:cubicBezTo>
                    <a:pt x="1485721" y="-50938"/>
                    <a:pt x="1191619" y="-50938"/>
                    <a:pt x="1072231" y="152814"/>
                  </a:cubicBezTo>
                  <a:lnTo>
                    <a:pt x="495675" y="1157024"/>
                  </a:lnTo>
                  <a:lnTo>
                    <a:pt x="41419" y="1951659"/>
                  </a:lnTo>
                  <a:cubicBezTo>
                    <a:pt x="-95441" y="2193251"/>
                    <a:pt x="128776" y="2478505"/>
                    <a:pt x="393759" y="2399914"/>
                  </a:cubicBezTo>
                  <a:lnTo>
                    <a:pt x="1249857" y="2140858"/>
                  </a:lnTo>
                  <a:cubicBezTo>
                    <a:pt x="1258593" y="2137947"/>
                    <a:pt x="1267329" y="2135036"/>
                    <a:pt x="1276064" y="2135036"/>
                  </a:cubicBezTo>
                  <a:lnTo>
                    <a:pt x="2298141" y="1843961"/>
                  </a:lnTo>
                  <a:cubicBezTo>
                    <a:pt x="2455384" y="1800300"/>
                    <a:pt x="2600979" y="1881801"/>
                    <a:pt x="2662129" y="2009874"/>
                  </a:cubicBezTo>
                  <a:close/>
                </a:path>
              </a:pathLst>
            </a:custGeom>
            <a:solidFill>
              <a:schemeClr val="accent4"/>
            </a:solidFill>
            <a:ln w="29109" cap="flat">
              <a:noFill/>
              <a:prstDash val="solid"/>
              <a:miter/>
            </a:ln>
          </p:spPr>
          <p:txBody>
            <a:bodyPr rtlCol="0" anchor="ctr"/>
            <a:lstStyle/>
            <a:p>
              <a:endParaRPr lang="en-US"/>
            </a:p>
          </p:txBody>
        </p:sp>
      </p:grpSp>
      <p:pic>
        <p:nvPicPr>
          <p:cNvPr id="7" name="Graphic 6">
            <a:extLst>
              <a:ext uri="{FF2B5EF4-FFF2-40B4-BE49-F238E27FC236}">
                <a16:creationId xmlns:a16="http://schemas.microsoft.com/office/drawing/2014/main" id="{AF4A08C9-46A8-76A8-C43F-15411A6B90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768" y="2832846"/>
            <a:ext cx="2637563" cy="2637563"/>
          </a:xfrm>
          <a:prstGeom prst="rect">
            <a:avLst/>
          </a:prstGeom>
        </p:spPr>
      </p:pic>
      <p:sp>
        <p:nvSpPr>
          <p:cNvPr id="8" name="Content Placeholder 2">
            <a:extLst>
              <a:ext uri="{FF2B5EF4-FFF2-40B4-BE49-F238E27FC236}">
                <a16:creationId xmlns:a16="http://schemas.microsoft.com/office/drawing/2014/main" id="{3D9EF1C9-85EE-7DDC-418C-F48CEDB2709D}"/>
              </a:ext>
            </a:extLst>
          </p:cNvPr>
          <p:cNvSpPr txBox="1">
            <a:spLocks/>
          </p:cNvSpPr>
          <p:nvPr/>
        </p:nvSpPr>
        <p:spPr>
          <a:xfrm>
            <a:off x="4058246" y="4285147"/>
            <a:ext cx="6810028" cy="16015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defRPr/>
            </a:pPr>
            <a:r>
              <a:rPr lang="en-US" sz="2400" b="1">
                <a:solidFill>
                  <a:schemeClr val="bg1"/>
                </a:solidFill>
                <a:latin typeface="+mj-lt"/>
                <a:cs typeface="Palanquin" panose="020B0004020203020204" pitchFamily="34" charset="77"/>
              </a:rPr>
              <a:t>You supported United Way in </a:t>
            </a:r>
            <a:br>
              <a:rPr lang="en-US" sz="2400" b="1">
                <a:solidFill>
                  <a:schemeClr val="bg1"/>
                </a:solidFill>
                <a:latin typeface="+mj-lt"/>
                <a:cs typeface="Palanquin" panose="020B0004020203020204" pitchFamily="34" charset="77"/>
              </a:rPr>
            </a:br>
            <a:r>
              <a:rPr lang="en-US" sz="2400" b="1">
                <a:solidFill>
                  <a:schemeClr val="bg1"/>
                </a:solidFill>
                <a:latin typeface="+mj-lt"/>
                <a:cs typeface="Palanquin" panose="020B0004020203020204" pitchFamily="34" charset="77"/>
              </a:rPr>
              <a:t>helping students achieve their dreams.</a:t>
            </a:r>
          </a:p>
          <a:p>
            <a:pPr lvl="5" indent="-228600">
              <a:spcBef>
                <a:spcPts val="1200"/>
              </a:spcBef>
              <a:spcAft>
                <a:spcPts val="0"/>
              </a:spcAft>
              <a:defRPr/>
            </a:pPr>
            <a:r>
              <a:rPr lang="en-US" sz="1400">
                <a:solidFill>
                  <a:schemeClr val="bg1"/>
                </a:solidFill>
                <a:latin typeface="+mn-lt"/>
                <a:cs typeface="Palanquin" panose="020B0004020203020204" pitchFamily="34" charset="77"/>
              </a:rPr>
              <a:t>Make a bigger impact. When you give through your workplace campaign, </a:t>
            </a:r>
            <a:br>
              <a:rPr lang="en-US" sz="1400">
                <a:solidFill>
                  <a:schemeClr val="bg1"/>
                </a:solidFill>
                <a:latin typeface="+mn-lt"/>
                <a:cs typeface="Palanquin" panose="020B0004020203020204" pitchFamily="34" charset="77"/>
              </a:rPr>
            </a:br>
            <a:r>
              <a:rPr lang="en-US" sz="1400">
                <a:solidFill>
                  <a:schemeClr val="bg1"/>
                </a:solidFill>
                <a:latin typeface="+mn-lt"/>
                <a:cs typeface="Palanquin" panose="020B0004020203020204" pitchFamily="34" charset="77"/>
              </a:rPr>
              <a:t>please specify United Way. Find out more at UnitedWaySWPA.org.</a:t>
            </a:r>
          </a:p>
        </p:txBody>
      </p:sp>
      <p:sp>
        <p:nvSpPr>
          <p:cNvPr id="16" name="Content Placeholder 2">
            <a:extLst>
              <a:ext uri="{FF2B5EF4-FFF2-40B4-BE49-F238E27FC236}">
                <a16:creationId xmlns:a16="http://schemas.microsoft.com/office/drawing/2014/main" id="{B67EBF2E-9DAF-F237-E669-67970D72E0EB}"/>
              </a:ext>
            </a:extLst>
          </p:cNvPr>
          <p:cNvSpPr txBox="1">
            <a:spLocks/>
          </p:cNvSpPr>
          <p:nvPr/>
        </p:nvSpPr>
        <p:spPr>
          <a:xfrm>
            <a:off x="5175369" y="1932011"/>
            <a:ext cx="2008042" cy="872009"/>
          </a:xfrm>
          <a:prstGeom prst="rect">
            <a:avLst/>
          </a:prstGeom>
        </p:spPr>
        <p:txBody>
          <a:bodyPr vert="horz" lIns="91440" tIns="45720" rIns="91440" bIns="45720" rtlCol="0" anchor="b" anchorCtr="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0"/>
              </a:spcAft>
              <a:buNone/>
              <a:defRPr/>
            </a:pPr>
            <a:r>
              <a:rPr lang="en-US" sz="5400" b="1" spc="0">
                <a:solidFill>
                  <a:schemeClr val="accent1"/>
                </a:solidFill>
                <a:latin typeface="Arial Narrow" panose="020B0606020202030204" pitchFamily="34" charset="0"/>
                <a:ea typeface="Helvetica Neue Condensed" panose="02000503000000020004" pitchFamily="2" charset="0"/>
                <a:cs typeface="Helvetica Neue Condensed" panose="02000503000000020004" pitchFamily="2" charset="0"/>
              </a:rPr>
              <a:t>18,630</a:t>
            </a:r>
          </a:p>
        </p:txBody>
      </p:sp>
      <p:sp>
        <p:nvSpPr>
          <p:cNvPr id="17" name="Content Placeholder 2">
            <a:extLst>
              <a:ext uri="{FF2B5EF4-FFF2-40B4-BE49-F238E27FC236}">
                <a16:creationId xmlns:a16="http://schemas.microsoft.com/office/drawing/2014/main" id="{C1503E90-53BB-4D82-178A-369C4CA95FA2}"/>
              </a:ext>
            </a:extLst>
          </p:cNvPr>
          <p:cNvSpPr txBox="1">
            <a:spLocks/>
          </p:cNvSpPr>
          <p:nvPr/>
        </p:nvSpPr>
        <p:spPr>
          <a:xfrm>
            <a:off x="7066535" y="1901701"/>
            <a:ext cx="4732558" cy="872010"/>
          </a:xfrm>
          <a:prstGeom prst="rect">
            <a:avLst/>
          </a:prstGeom>
        </p:spPr>
        <p:txBody>
          <a:bodyPr vert="horz" lIns="182880" tIns="45720" rIns="91440" bIns="91440"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Children benefited from kindergarten readiness and registration programs.</a:t>
            </a:r>
          </a:p>
        </p:txBody>
      </p:sp>
      <p:sp>
        <p:nvSpPr>
          <p:cNvPr id="18" name="Content Placeholder 2">
            <a:extLst>
              <a:ext uri="{FF2B5EF4-FFF2-40B4-BE49-F238E27FC236}">
                <a16:creationId xmlns:a16="http://schemas.microsoft.com/office/drawing/2014/main" id="{6DDD8707-C68C-F770-0A28-461D49A365AF}"/>
              </a:ext>
            </a:extLst>
          </p:cNvPr>
          <p:cNvSpPr txBox="1">
            <a:spLocks/>
          </p:cNvSpPr>
          <p:nvPr/>
        </p:nvSpPr>
        <p:spPr>
          <a:xfrm>
            <a:off x="5056835" y="1066751"/>
            <a:ext cx="2126576" cy="872009"/>
          </a:xfrm>
          <a:prstGeom prst="rect">
            <a:avLst/>
          </a:prstGeom>
        </p:spPr>
        <p:txBody>
          <a:bodyPr vert="horz" lIns="91440" tIns="45720" rIns="91440" bIns="45720" rtlCol="0" anchor="b" anchorCtr="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0"/>
              </a:spcAft>
              <a:buNone/>
              <a:defRPr/>
            </a:pPr>
            <a:r>
              <a:rPr lang="en-US" sz="5400" b="1" spc="0">
                <a:solidFill>
                  <a:schemeClr val="accent1"/>
                </a:solidFill>
                <a:latin typeface="Arial Narrow" panose="020B0606020202030204" pitchFamily="34" charset="0"/>
                <a:ea typeface="Helvetica Neue Condensed" panose="02000503000000020004" pitchFamily="2" charset="0"/>
                <a:cs typeface="Helvetica Neue Condensed" panose="02000503000000020004" pitchFamily="2" charset="0"/>
              </a:rPr>
              <a:t>54,421</a:t>
            </a:r>
          </a:p>
        </p:txBody>
      </p:sp>
      <p:sp>
        <p:nvSpPr>
          <p:cNvPr id="19" name="Content Placeholder 2">
            <a:extLst>
              <a:ext uri="{FF2B5EF4-FFF2-40B4-BE49-F238E27FC236}">
                <a16:creationId xmlns:a16="http://schemas.microsoft.com/office/drawing/2014/main" id="{F27302C3-FDF9-969B-CE6B-B0886427DE82}"/>
              </a:ext>
            </a:extLst>
          </p:cNvPr>
          <p:cNvSpPr txBox="1">
            <a:spLocks/>
          </p:cNvSpPr>
          <p:nvPr/>
        </p:nvSpPr>
        <p:spPr>
          <a:xfrm>
            <a:off x="7066535" y="1011061"/>
            <a:ext cx="4982499" cy="872010"/>
          </a:xfrm>
          <a:prstGeom prst="rect">
            <a:avLst/>
          </a:prstGeom>
        </p:spPr>
        <p:txBody>
          <a:bodyPr vert="horz" lIns="182880" tIns="45720" rIns="91440" bIns="91440" rtlCol="0" anchor="b" anchorCtr="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High-quality books were distributed </a:t>
            </a:r>
            <a:b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to children across our region.</a:t>
            </a:r>
          </a:p>
        </p:txBody>
      </p:sp>
      <p:sp>
        <p:nvSpPr>
          <p:cNvPr id="20" name="Content Placeholder 2">
            <a:extLst>
              <a:ext uri="{FF2B5EF4-FFF2-40B4-BE49-F238E27FC236}">
                <a16:creationId xmlns:a16="http://schemas.microsoft.com/office/drawing/2014/main" id="{C8DC22C2-EF8C-B0F5-0642-2141B9357B9C}"/>
              </a:ext>
            </a:extLst>
          </p:cNvPr>
          <p:cNvSpPr txBox="1">
            <a:spLocks/>
          </p:cNvSpPr>
          <p:nvPr/>
        </p:nvSpPr>
        <p:spPr>
          <a:xfrm>
            <a:off x="4148183" y="2458986"/>
            <a:ext cx="3035228" cy="1221127"/>
          </a:xfrm>
          <a:prstGeom prst="rect">
            <a:avLst/>
          </a:prstGeom>
        </p:spPr>
        <p:txBody>
          <a:bodyPr vert="horz" lIns="91440" tIns="45720" rIns="91440" bIns="45720" rtlCol="0" anchor="b" anchorCtr="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0"/>
              </a:spcAft>
              <a:buNone/>
              <a:defRPr/>
            </a:pPr>
            <a:r>
              <a:rPr lang="en-US" sz="5400" b="1" spc="0">
                <a:solidFill>
                  <a:schemeClr val="accent1"/>
                </a:solidFill>
                <a:latin typeface="Arial Narrow" panose="020B0606020202030204" pitchFamily="34" charset="0"/>
                <a:ea typeface="Helvetica Neue Condensed" panose="02000503000000020004" pitchFamily="2" charset="0"/>
                <a:cs typeface="Helvetica Neue Condensed" panose="02000503000000020004" pitchFamily="2" charset="0"/>
              </a:rPr>
              <a:t> $115,528</a:t>
            </a:r>
          </a:p>
        </p:txBody>
      </p:sp>
      <p:sp>
        <p:nvSpPr>
          <p:cNvPr id="21" name="Content Placeholder 2">
            <a:extLst>
              <a:ext uri="{FF2B5EF4-FFF2-40B4-BE49-F238E27FC236}">
                <a16:creationId xmlns:a16="http://schemas.microsoft.com/office/drawing/2014/main" id="{6CBB5C0D-8DBE-2DF2-92D0-1EABA675D4CF}"/>
              </a:ext>
            </a:extLst>
          </p:cNvPr>
          <p:cNvSpPr txBox="1">
            <a:spLocks/>
          </p:cNvSpPr>
          <p:nvPr/>
        </p:nvSpPr>
        <p:spPr>
          <a:xfrm>
            <a:off x="7066535" y="2825266"/>
            <a:ext cx="4982499" cy="872010"/>
          </a:xfrm>
          <a:prstGeom prst="rect">
            <a:avLst/>
          </a:prstGeom>
        </p:spPr>
        <p:txBody>
          <a:bodyPr vert="horz" lIns="182880" tIns="45720" rIns="91440" bIns="91440" rtlCol="0" anchor="b" anchorCtr="0">
            <a:normAutofit fontScale="925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None/>
              <a:defRPr/>
            </a:pPr>
            <a:r>
              <a:rPr lang="en-US" sz="1800" spc="0">
                <a:solidFill>
                  <a:srgbClr val="005191"/>
                </a:solidFill>
                <a:latin typeface="Arial" panose="020B0604020202020204"/>
                <a:cs typeface="+mn-cs"/>
              </a:rPr>
              <a:t>Direct financial assistance to ensure access to education from early childhood through college</a:t>
            </a:r>
            <a:r>
              <a:rPr kumimoji="0" lang="en-US" sz="1800" b="0" i="0" u="none" strike="noStrike" kern="1200" cap="none" spc="0" normalizeH="0" baseline="0" noProof="0">
                <a:ln>
                  <a:noFill/>
                </a:ln>
                <a:solidFill>
                  <a:srgbClr val="005191"/>
                </a:solidFill>
                <a:effectLst/>
                <a:uLnTx/>
                <a:uFillTx/>
                <a:latin typeface="Arial" panose="020B0604020202020204"/>
                <a:ea typeface="+mn-ea"/>
                <a:cs typeface="+mn-cs"/>
              </a:rPr>
              <a:t>.</a:t>
            </a:r>
          </a:p>
        </p:txBody>
      </p:sp>
      <p:sp>
        <p:nvSpPr>
          <p:cNvPr id="24" name="Content Placeholder 2">
            <a:extLst>
              <a:ext uri="{FF2B5EF4-FFF2-40B4-BE49-F238E27FC236}">
                <a16:creationId xmlns:a16="http://schemas.microsoft.com/office/drawing/2014/main" id="{8283683A-FEFB-C511-AC53-EA2E51F2B698}"/>
              </a:ext>
            </a:extLst>
          </p:cNvPr>
          <p:cNvSpPr txBox="1">
            <a:spLocks/>
          </p:cNvSpPr>
          <p:nvPr/>
        </p:nvSpPr>
        <p:spPr>
          <a:xfrm>
            <a:off x="4055877" y="5700657"/>
            <a:ext cx="5006089" cy="354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spc="-50" baseline="0">
                <a:solidFill>
                  <a:schemeClr val="tx1">
                    <a:lumMod val="75000"/>
                    <a:lumOff val="25000"/>
                  </a:schemeClr>
                </a:solidFill>
                <a:latin typeface="Palanquin" panose="020B0004020203020204" pitchFamily="34" charset="77"/>
                <a:ea typeface="+mn-ea"/>
                <a:cs typeface="Arial" panose="020B0604020202020204" pitchFamily="34" charset="0"/>
              </a:defRPr>
            </a:lvl1pPr>
            <a:lvl2pPr marL="228600" indent="-228600" algn="l" defTabSz="914400" rtl="0" eaLnBrk="1" latinLnBrk="0" hangingPunct="1">
              <a:lnSpc>
                <a:spcPct val="90000"/>
              </a:lnSpc>
              <a:spcBef>
                <a:spcPts val="1200"/>
              </a:spcBef>
              <a:spcAft>
                <a:spcPts val="600"/>
              </a:spcAft>
              <a:buFont typeface="Arial" panose="020B0604020202020204" pitchFamily="34" charset="0"/>
              <a:buChar char="•"/>
              <a:defRPr sz="2400" kern="1200" baseline="0">
                <a:solidFill>
                  <a:schemeClr val="accent4"/>
                </a:solidFill>
                <a:latin typeface="Palanquin SemiBold" panose="020B0004020203020204" pitchFamily="34" charset="77"/>
                <a:ea typeface="+mn-ea"/>
                <a:cs typeface="Arial" panose="020B0604020202020204" pitchFamily="34" charset="0"/>
              </a:defRPr>
            </a:lvl2pPr>
            <a:lvl3pPr marL="502920" indent="-228600" algn="l" defTabSz="914400" rtl="0" eaLnBrk="1" latinLnBrk="0" hangingPunct="1">
              <a:lnSpc>
                <a:spcPct val="90000"/>
              </a:lnSpc>
              <a:spcBef>
                <a:spcPts val="600"/>
              </a:spcBef>
              <a:spcAft>
                <a:spcPts val="600"/>
              </a:spcAft>
              <a:buClr>
                <a:schemeClr val="accent2"/>
              </a:buClr>
              <a:buFont typeface="Arial" panose="020B0604020202020204" pitchFamily="34" charset="0"/>
              <a:buChar char="•"/>
              <a:defRPr sz="1800" kern="1200" baseline="0">
                <a:solidFill>
                  <a:schemeClr val="tx1">
                    <a:lumMod val="65000"/>
                    <a:lumOff val="35000"/>
                  </a:schemeClr>
                </a:solidFill>
                <a:latin typeface="Palanquin" panose="020B0004020203020204" pitchFamily="34" charset="77"/>
                <a:ea typeface="+mn-ea"/>
                <a:cs typeface="Arial" panose="020B0604020202020204" pitchFamily="34" charset="0"/>
              </a:defRPr>
            </a:lvl3pPr>
            <a:lvl4pPr marL="685800" indent="-182880" algn="l" defTabSz="914400" rtl="0" eaLnBrk="1" latinLnBrk="0" hangingPunct="1">
              <a:lnSpc>
                <a:spcPct val="90000"/>
              </a:lnSpc>
              <a:spcBef>
                <a:spcPts val="600"/>
              </a:spcBef>
              <a:spcAft>
                <a:spcPts val="600"/>
              </a:spcAft>
              <a:buClr>
                <a:schemeClr val="accent3"/>
              </a:buClr>
              <a:buFont typeface="Arial" panose="020B0604020202020204" pitchFamily="34" charset="0"/>
              <a:buChar char="•"/>
              <a:defRPr sz="14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4pPr>
            <a:lvl5pPr marL="914400" indent="-182880" algn="l" defTabSz="914400" rtl="0" eaLnBrk="1" latinLnBrk="0" hangingPunct="1">
              <a:lnSpc>
                <a:spcPct val="90000"/>
              </a:lnSpc>
              <a:spcBef>
                <a:spcPts val="400"/>
              </a:spcBef>
              <a:spcAft>
                <a:spcPts val="400"/>
              </a:spcAft>
              <a:buFont typeface="Arial" panose="020B0604020202020204" pitchFamily="34" charset="0"/>
              <a:buChar char="•"/>
              <a:defRPr sz="1200" kern="1200" baseline="0">
                <a:solidFill>
                  <a:schemeClr val="tx1">
                    <a:lumMod val="50000"/>
                    <a:lumOff val="50000"/>
                  </a:schemeClr>
                </a:solidFill>
                <a:latin typeface="Palanquin" panose="020B0004020203020204" pitchFamily="34" charset="77"/>
                <a:ea typeface="+mn-ea"/>
                <a:cs typeface="Arial" panose="020B0604020202020204" pitchFamily="34" charset="0"/>
              </a:defRPr>
            </a:lvl5pPr>
            <a:lvl6pPr marL="0" indent="0" algn="l" defTabSz="914400" rtl="0" eaLnBrk="1" latinLnBrk="0" hangingPunct="1">
              <a:lnSpc>
                <a:spcPct val="90000"/>
              </a:lnSpc>
              <a:spcBef>
                <a:spcPts val="400"/>
              </a:spcBef>
              <a:spcAft>
                <a:spcPts val="400"/>
              </a:spcAft>
              <a:buFont typeface="Arial" panose="020B0604020202020204" pitchFamily="34" charset="0"/>
              <a:buNone/>
              <a:defRPr sz="1000" kern="1200" baseline="0">
                <a:solidFill>
                  <a:schemeClr val="bg2">
                    <a:lumMod val="50000"/>
                  </a:schemeClr>
                </a:solidFill>
                <a:latin typeface="Palanquin" panose="020B0004020203020204" pitchFamily="34" charset="77"/>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5">
              <a:spcBef>
                <a:spcPts val="0"/>
              </a:spcBef>
              <a:defRPr/>
            </a:pPr>
            <a:r>
              <a:rPr lang="en-US" sz="700">
                <a:solidFill>
                  <a:schemeClr val="bg1"/>
                </a:solidFill>
                <a:latin typeface="+mn-lt"/>
                <a:cs typeface="Palanquin"/>
              </a:rPr>
              <a:t>Results are from June 1, 2024 to July 31, 2025. </a:t>
            </a:r>
          </a:p>
        </p:txBody>
      </p:sp>
      <p:pic>
        <p:nvPicPr>
          <p:cNvPr id="3" name="Picture 2">
            <a:extLst>
              <a:ext uri="{FF2B5EF4-FFF2-40B4-BE49-F238E27FC236}">
                <a16:creationId xmlns:a16="http://schemas.microsoft.com/office/drawing/2014/main" id="{B9189CE6-44E7-23A4-19DD-A522CD2EBB45}"/>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p:blipFill>
        <p:spPr>
          <a:xfrm>
            <a:off x="10253750" y="6033053"/>
            <a:ext cx="1838576" cy="633992"/>
          </a:xfrm>
          <a:prstGeom prst="rect">
            <a:avLst/>
          </a:prstGeom>
        </p:spPr>
      </p:pic>
    </p:spTree>
    <p:extLst>
      <p:ext uri="{BB962C8B-B14F-4D97-AF65-F5344CB8AC3E}">
        <p14:creationId xmlns:p14="http://schemas.microsoft.com/office/powerpoint/2010/main" val="1562706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91847-36CF-DC13-F57F-D895AF2503FC}"/>
              </a:ext>
            </a:extLst>
          </p:cNvPr>
          <p:cNvSpPr>
            <a:spLocks noGrp="1"/>
          </p:cNvSpPr>
          <p:nvPr>
            <p:ph type="title"/>
          </p:nvPr>
        </p:nvSpPr>
        <p:spPr>
          <a:xfrm>
            <a:off x="380998" y="431973"/>
            <a:ext cx="8754533" cy="1156494"/>
          </a:xfrm>
        </p:spPr>
        <p:txBody>
          <a:bodyPr>
            <a:normAutofit fontScale="90000"/>
          </a:bodyPr>
          <a:lstStyle/>
          <a:p>
            <a:r>
              <a:rPr lang="en-US" b="0" spc="0" dirty="0"/>
              <a:t>United way drives the local economy</a:t>
            </a:r>
          </a:p>
        </p:txBody>
      </p:sp>
      <p:sp>
        <p:nvSpPr>
          <p:cNvPr id="3" name="Content Placeholder 2">
            <a:extLst>
              <a:ext uri="{FF2B5EF4-FFF2-40B4-BE49-F238E27FC236}">
                <a16:creationId xmlns:a16="http://schemas.microsoft.com/office/drawing/2014/main" id="{DAB9F51A-B0F7-6F4C-DF33-66D14286E7A2}"/>
              </a:ext>
            </a:extLst>
          </p:cNvPr>
          <p:cNvSpPr>
            <a:spLocks noGrp="1"/>
          </p:cNvSpPr>
          <p:nvPr>
            <p:ph idx="1"/>
          </p:nvPr>
        </p:nvSpPr>
        <p:spPr>
          <a:xfrm>
            <a:off x="380998" y="2053166"/>
            <a:ext cx="8949269" cy="4804833"/>
          </a:xfrm>
        </p:spPr>
        <p:txBody>
          <a:bodyPr>
            <a:normAutofit/>
          </a:bodyPr>
          <a:lstStyle/>
          <a:p>
            <a:pPr marL="342900" marR="0" lvl="0" indent="-342900">
              <a:lnSpc>
                <a:spcPct val="110000"/>
              </a:lnSpc>
              <a:buFont typeface="Symbol" panose="05050102010706020507" pitchFamily="18" charset="2"/>
              <a:buChar char=""/>
            </a:pPr>
            <a:r>
              <a:rPr lang="en-US" sz="2200" b="1">
                <a:solidFill>
                  <a:schemeClr val="tx1"/>
                </a:solidFill>
                <a:effectLst/>
                <a:latin typeface="Arial" panose="020B0604020202020204" pitchFamily="34" charset="0"/>
                <a:ea typeface="Aptos" panose="020B0004020202020204" pitchFamily="34" charset="0"/>
                <a:cs typeface="Arial" panose="020B0604020202020204" pitchFamily="34" charset="0"/>
              </a:rPr>
              <a:t>PwC study: United Way contributed $65.4 million directly and indirectly to our regional economy in FY 2023. </a:t>
            </a:r>
          </a:p>
          <a:p>
            <a:pPr marL="342900" marR="0" lvl="0" indent="-342900">
              <a:lnSpc>
                <a:spcPct val="110000"/>
              </a:lnSpc>
              <a:buFont typeface="Symbol" panose="05050102010706020507" pitchFamily="18" charset="2"/>
              <a:buChar char=""/>
            </a:pPr>
            <a:r>
              <a:rPr lang="en-US" sz="2200">
                <a:solidFill>
                  <a:schemeClr val="tx1"/>
                </a:solidFill>
                <a:effectLst/>
                <a:latin typeface="Arial" panose="020B0604020202020204" pitchFamily="34" charset="0"/>
                <a:ea typeface="Aptos" panose="020B0004020202020204" pitchFamily="34" charset="0"/>
                <a:cs typeface="Arial" panose="020B0604020202020204" pitchFamily="34" charset="0"/>
              </a:rPr>
              <a:t>Every dollar invested by United Way essentially</a:t>
            </a:r>
            <a:r>
              <a:rPr lang="en-US" sz="2200" b="1">
                <a:solidFill>
                  <a:schemeClr val="tx1"/>
                </a:solidFill>
                <a:effectLst/>
                <a:latin typeface="Arial" panose="020B0604020202020204" pitchFamily="34" charset="0"/>
                <a:ea typeface="Aptos" panose="020B0004020202020204" pitchFamily="34" charset="0"/>
                <a:cs typeface="Arial" panose="020B0604020202020204" pitchFamily="34" charset="0"/>
              </a:rPr>
              <a:t> doubled</a:t>
            </a:r>
            <a:r>
              <a:rPr lang="en-US" sz="2200">
                <a:solidFill>
                  <a:schemeClr val="tx1"/>
                </a:solidFill>
                <a:effectLst/>
                <a:latin typeface="Arial" panose="020B0604020202020204" pitchFamily="34" charset="0"/>
                <a:ea typeface="Aptos" panose="020B0004020202020204" pitchFamily="34" charset="0"/>
                <a:cs typeface="Arial" panose="020B0604020202020204" pitchFamily="34" charset="0"/>
              </a:rPr>
              <a:t>, generating at least two dollars of positive economic value. </a:t>
            </a:r>
          </a:p>
          <a:p>
            <a:pPr marL="342900" marR="0" lvl="0" indent="-342900">
              <a:lnSpc>
                <a:spcPct val="110000"/>
              </a:lnSpc>
              <a:buFont typeface="Symbol" panose="05050102010706020507" pitchFamily="18" charset="2"/>
              <a:buChar char=""/>
            </a:pPr>
            <a:r>
              <a:rPr lang="en-US" sz="2200">
                <a:solidFill>
                  <a:schemeClr val="tx1"/>
                </a:solidFill>
                <a:effectLst/>
                <a:latin typeface="Arial" panose="020B0604020202020204" pitchFamily="34" charset="0"/>
                <a:ea typeface="Aptos" panose="020B0004020202020204" pitchFamily="34" charset="0"/>
                <a:cs typeface="Arial" panose="020B0604020202020204" pitchFamily="34" charset="0"/>
              </a:rPr>
              <a:t>Free Tax Prep returned $11 million in a single year to working families and saved an additional $2 million in tax prep fees</a:t>
            </a:r>
          </a:p>
          <a:p>
            <a:pPr marL="342900" marR="0" lvl="0" indent="-342900">
              <a:lnSpc>
                <a:spcPct val="110000"/>
              </a:lnSpc>
              <a:buFont typeface="Symbol" panose="05050102010706020507" pitchFamily="18" charset="2"/>
              <a:buChar char=""/>
            </a:pPr>
            <a:r>
              <a:rPr lang="en-US" sz="2200">
                <a:solidFill>
                  <a:schemeClr val="tx1"/>
                </a:solidFill>
                <a:effectLst/>
                <a:latin typeface="Arial" panose="020B0604020202020204" pitchFamily="34" charset="0"/>
                <a:ea typeface="Aptos" panose="020B0004020202020204" pitchFamily="34" charset="0"/>
                <a:cs typeface="Arial" panose="020B0604020202020204" pitchFamily="34" charset="0"/>
              </a:rPr>
              <a:t>Multiplier effect: Every United Way job creates more than four additional </a:t>
            </a:r>
            <a:br>
              <a:rPr lang="en-US" sz="2200">
                <a:solidFill>
                  <a:schemeClr val="tx1"/>
                </a:solidFill>
                <a:effectLst/>
                <a:latin typeface="Arial" panose="020B0604020202020204" pitchFamily="34" charset="0"/>
                <a:ea typeface="Aptos" panose="020B0004020202020204" pitchFamily="34" charset="0"/>
                <a:cs typeface="Arial" panose="020B0604020202020204" pitchFamily="34" charset="0"/>
              </a:rPr>
            </a:br>
            <a:r>
              <a:rPr lang="en-US" sz="2200">
                <a:solidFill>
                  <a:schemeClr val="tx1"/>
                </a:solidFill>
                <a:effectLst/>
                <a:latin typeface="Arial" panose="020B0604020202020204" pitchFamily="34" charset="0"/>
                <a:ea typeface="Aptos" panose="020B0004020202020204" pitchFamily="34" charset="0"/>
                <a:cs typeface="Arial" panose="020B0604020202020204" pitchFamily="34" charset="0"/>
              </a:rPr>
              <a:t>local jobs.</a:t>
            </a:r>
          </a:p>
          <a:p>
            <a:pPr marL="342900" marR="0" lvl="0" indent="-342900">
              <a:lnSpc>
                <a:spcPct val="110000"/>
              </a:lnSpc>
              <a:buFont typeface="Symbol" panose="05050102010706020507" pitchFamily="18" charset="2"/>
              <a:buChar char=""/>
            </a:pPr>
            <a:r>
              <a:rPr lang="en-US" sz="2200" b="1">
                <a:solidFill>
                  <a:schemeClr val="accent1"/>
                </a:solidFill>
                <a:latin typeface="Arial" panose="020B0604020202020204" pitchFamily="34" charset="0"/>
                <a:ea typeface="Aptos" panose="020B0004020202020204" pitchFamily="34" charset="0"/>
                <a:cs typeface="Arial" panose="020B0604020202020204" pitchFamily="34" charset="0"/>
              </a:rPr>
              <a:t>Bottom line: Your contributions help our regional economy thrive.</a:t>
            </a:r>
            <a:endParaRPr lang="en-US" sz="2200" b="1">
              <a:solidFill>
                <a:schemeClr val="accent1"/>
              </a:solidFill>
              <a:effectLst/>
              <a:latin typeface="Arial" panose="020B0604020202020204" pitchFamily="34" charset="0"/>
              <a:ea typeface="Aptos" panose="020B0004020202020204" pitchFamily="34" charset="0"/>
              <a:cs typeface="Arial" panose="020B0604020202020204" pitchFamily="34" charset="0"/>
            </a:endParaRPr>
          </a:p>
          <a:p>
            <a:pPr>
              <a:lnSpc>
                <a:spcPct val="120000"/>
              </a:lnSpc>
            </a:pPr>
            <a:endParaRPr lang="en-US"/>
          </a:p>
          <a:p>
            <a:endParaRPr lang="en-US"/>
          </a:p>
        </p:txBody>
      </p:sp>
      <p:sp>
        <p:nvSpPr>
          <p:cNvPr id="4" name="Text Placeholder 3">
            <a:extLst>
              <a:ext uri="{FF2B5EF4-FFF2-40B4-BE49-F238E27FC236}">
                <a16:creationId xmlns:a16="http://schemas.microsoft.com/office/drawing/2014/main" id="{28BE8AF7-F877-6F80-10E3-7C3424BCC528}"/>
              </a:ext>
            </a:extLst>
          </p:cNvPr>
          <p:cNvSpPr>
            <a:spLocks noGrp="1"/>
          </p:cNvSpPr>
          <p:nvPr>
            <p:ph type="body" sz="quarter" idx="13"/>
          </p:nvPr>
        </p:nvSpPr>
        <p:spPr>
          <a:xfrm>
            <a:off x="488156" y="1547851"/>
            <a:ext cx="7058692" cy="45719"/>
          </a:xfrm>
        </p:spPr>
        <p:txBody>
          <a:bodyPr>
            <a:normAutofit fontScale="25000" lnSpcReduction="20000"/>
          </a:bodyPr>
          <a:lstStyle/>
          <a:p>
            <a:endParaRPr lang="en-US"/>
          </a:p>
        </p:txBody>
      </p:sp>
      <p:pic>
        <p:nvPicPr>
          <p:cNvPr id="15" name="Picture Placeholder 14" descr="A logo with black text&#10;&#10;Description automatically generated">
            <a:extLst>
              <a:ext uri="{FF2B5EF4-FFF2-40B4-BE49-F238E27FC236}">
                <a16:creationId xmlns:a16="http://schemas.microsoft.com/office/drawing/2014/main" id="{FFF94AF3-F783-E070-1AB6-1F1B7E933C0B}"/>
              </a:ext>
            </a:extLst>
          </p:cNvPr>
          <p:cNvPicPr>
            <a:picLocks noGrp="1" noChangeAspect="1"/>
          </p:cNvPicPr>
          <p:nvPr>
            <p:ph type="pic" sz="quarter" idx="16"/>
          </p:nvPr>
        </p:nvPicPr>
        <p:blipFill>
          <a:blip r:embed="rId3"/>
          <a:srcRect l="2896" r="2896"/>
          <a:stretch>
            <a:fillRect/>
          </a:stretch>
        </p:blipFill>
        <p:spPr>
          <a:xfrm>
            <a:off x="10064731" y="471395"/>
            <a:ext cx="1639113" cy="1639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9408579"/>
      </p:ext>
    </p:extLst>
  </p:cSld>
  <p:clrMapOvr>
    <a:masterClrMapping/>
  </p:clrMapOvr>
</p:sld>
</file>

<file path=ppt/theme/theme1.xml><?xml version="1.0" encoding="utf-8"?>
<a:theme xmlns:a="http://schemas.openxmlformats.org/drawingml/2006/main" name="UW-2025">
  <a:themeElements>
    <a:clrScheme name="UW_colors_oct2024">
      <a:dk1>
        <a:srgbClr val="000000"/>
      </a:dk1>
      <a:lt1>
        <a:srgbClr val="FFFFFF"/>
      </a:lt1>
      <a:dk2>
        <a:srgbClr val="4F4F4F"/>
      </a:dk2>
      <a:lt2>
        <a:srgbClr val="E5E5E5"/>
      </a:lt2>
      <a:accent1>
        <a:srgbClr val="0044B5"/>
      </a:accent1>
      <a:accent2>
        <a:srgbClr val="5082F0"/>
      </a:accent2>
      <a:accent3>
        <a:srgbClr val="FFB351"/>
      </a:accent3>
      <a:accent4>
        <a:srgbClr val="FD372C"/>
      </a:accent4>
      <a:accent5>
        <a:srgbClr val="009364"/>
      </a:accent5>
      <a:accent6>
        <a:srgbClr val="4F4F4F"/>
      </a:accent6>
      <a:hlink>
        <a:srgbClr val="0044B4"/>
      </a:hlink>
      <a:folHlink>
        <a:srgbClr val="A7D2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ited Way PPT template_2025-2026.pptx" id="{BC64A4AD-1A2F-4E72-90FE-CCA89D528F67}" vid="{6BE20821-EA28-49B7-A1B4-205A0F977C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f2ef2e9-0213-48a0-83bf-8e29dbc6ff34"/>
    <lcf76f155ced4ddcb4097134ff3c332f xmlns="d2879544-47e6-49a5-8610-7d7865744e3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17D69B34E0654BAD3FA64B1D61FCD4" ma:contentTypeVersion="11" ma:contentTypeDescription="Create a new document." ma:contentTypeScope="" ma:versionID="ccfc61afe80fdf90e63bdf72b38bf7ae">
  <xsd:schema xmlns:xsd="http://www.w3.org/2001/XMLSchema" xmlns:xs="http://www.w3.org/2001/XMLSchema" xmlns:p="http://schemas.microsoft.com/office/2006/metadata/properties" xmlns:ns2="d2879544-47e6-49a5-8610-7d7865744e38" xmlns:ns3="6f2ef2e9-0213-48a0-83bf-8e29dbc6ff34" targetNamespace="http://schemas.microsoft.com/office/2006/metadata/properties" ma:root="true" ma:fieldsID="b2bd1191516f218a8e947e7fd273d51b" ns2:_="" ns3:_="">
    <xsd:import namespace="d2879544-47e6-49a5-8610-7d7865744e38"/>
    <xsd:import namespace="6f2ef2e9-0213-48a0-83bf-8e29dbc6ff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879544-47e6-49a5-8610-7d7865744e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8e05fa0-bbcc-4e5b-8b75-d53b192daef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2ef2e9-0213-48a0-83bf-8e29dbc6ff3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8b7659c-36ab-499b-aa8e-3e67f5518fe3}" ma:internalName="TaxCatchAll" ma:showField="CatchAllData" ma:web="6f2ef2e9-0213-48a0-83bf-8e29dbc6ff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2BDB26-0E1E-4945-AE28-E1E86CB6DD30}">
  <ds:schemaRefs>
    <ds:schemaRef ds:uri="http://schemas.microsoft.com/sharepoint/v3/contenttype/forms"/>
  </ds:schemaRefs>
</ds:datastoreItem>
</file>

<file path=customXml/itemProps2.xml><?xml version="1.0" encoding="utf-8"?>
<ds:datastoreItem xmlns:ds="http://schemas.openxmlformats.org/officeDocument/2006/customXml" ds:itemID="{AF249FD1-11D5-4058-9EAC-4AA584EB80E6}">
  <ds:schemaRefs>
    <ds:schemaRef ds:uri="6f2ef2e9-0213-48a0-83bf-8e29dbc6ff34"/>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purl.org/dc/dcmitype/"/>
    <ds:schemaRef ds:uri="http://www.w3.org/XML/1998/namespace"/>
    <ds:schemaRef ds:uri="d2879544-47e6-49a5-8610-7d7865744e38"/>
    <ds:schemaRef ds:uri="http://purl.org/dc/terms/"/>
  </ds:schemaRefs>
</ds:datastoreItem>
</file>

<file path=customXml/itemProps3.xml><?xml version="1.0" encoding="utf-8"?>
<ds:datastoreItem xmlns:ds="http://schemas.openxmlformats.org/officeDocument/2006/customXml" ds:itemID="{003AAB23-592E-4C74-AA03-169D67DEBC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879544-47e6-49a5-8610-7d7865744e38"/>
    <ds:schemaRef ds:uri="6f2ef2e9-0213-48a0-83bf-8e29dbc6f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United Way Template 2025-2026</Template>
  <TotalTime>19</TotalTime>
  <Words>1561</Words>
  <Application>Microsoft Office PowerPoint</Application>
  <PresentationFormat>Widescreen</PresentationFormat>
  <Paragraphs>174</Paragraphs>
  <Slides>28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Antonio Light</vt:lpstr>
      <vt:lpstr>Aptos</vt:lpstr>
      <vt:lpstr>Arial</vt:lpstr>
      <vt:lpstr>Arial Narrow</vt:lpstr>
      <vt:lpstr>HELVETICA NEUE CONDENSED</vt:lpstr>
      <vt:lpstr>Palanquin</vt:lpstr>
      <vt:lpstr>Symbol</vt:lpstr>
      <vt:lpstr>UW-2025</vt:lpstr>
      <vt:lpstr>There is only one united Way.</vt:lpstr>
      <vt:lpstr>Your donation supports critical community needs and helps individuals and families fulfill their potential.</vt:lpstr>
      <vt:lpstr>When you give directly to United Way</vt:lpstr>
      <vt:lpstr>Giving directly to United Way</vt:lpstr>
      <vt:lpstr>Incomparable Impact</vt:lpstr>
      <vt:lpstr>Meeting  Basic Needs</vt:lpstr>
      <vt:lpstr>moving to  financial stability</vt:lpstr>
      <vt:lpstr>Building for success  in school and Life</vt:lpstr>
      <vt:lpstr>United way drives the local economy</vt:lpstr>
      <vt:lpstr>PowerPoint Presentation</vt:lpstr>
      <vt:lpstr>Why we stand United</vt:lpstr>
      <vt:lpstr>A strong track record of support</vt:lpstr>
      <vt:lpstr>So proud of our  United Way top supporters!</vt:lpstr>
      <vt:lpstr>So proud of our  United Way top supporters!</vt:lpstr>
      <vt:lpstr>Your 2025-26 Leadership team</vt:lpstr>
      <vt:lpstr>Your message here. Thank you, Company name!</vt:lpstr>
      <vt:lpstr>A donation of any size  makes an enormous impact</vt:lpstr>
      <vt:lpstr>Next Gen Ambassadors  make a positive impact on our community</vt:lpstr>
      <vt:lpstr>BRIDGES SOCIETY:  THE FIRST STEP IN YOUR PHILANTHROPIC JOURNEY</vt:lpstr>
      <vt:lpstr>About Women united</vt:lpstr>
      <vt:lpstr>TOCQUEVILLE SOCIETY:  OUR MOST INFLUENTIAL AND GENEROUS DONORS</vt:lpstr>
      <vt:lpstr>2025-26 Campaign goals!</vt:lpstr>
      <vt:lpstr>Campaign Events:</vt:lpstr>
      <vt:lpstr>How to give</vt:lpstr>
      <vt:lpstr>Incentives</vt:lpstr>
      <vt:lpstr>Mission Statement</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Kitty Julian</dc:creator>
  <cp:lastModifiedBy>Kitty Julian</cp:lastModifiedBy>
  <cp:revision>2</cp:revision>
  <dcterms:created xsi:type="dcterms:W3CDTF">2025-09-29T17:35:43Z</dcterms:created>
  <dcterms:modified xsi:type="dcterms:W3CDTF">2025-09-30T14:28:31Z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0x0101001017D69B34E0654BAD3FA64B1D61FCD4</vt:lpwstr>
  </property>
  <property fmtid="{D5CDD505-2E9C-101B-9397-08002B2CF9AE}" pid="3" name="MediaServiceImageTags">
    <vt:lpwstr/>
  </property>
</Properties>
</file>